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9"/>
  </p:notesMasterIdLst>
  <p:sldIdLst>
    <p:sldId id="283" r:id="rId5"/>
    <p:sldId id="304" r:id="rId6"/>
    <p:sldId id="317" r:id="rId7"/>
    <p:sldId id="293" r:id="rId8"/>
    <p:sldId id="292" r:id="rId9"/>
    <p:sldId id="313" r:id="rId10"/>
    <p:sldId id="294" r:id="rId11"/>
    <p:sldId id="314" r:id="rId12"/>
    <p:sldId id="295" r:id="rId13"/>
    <p:sldId id="291" r:id="rId14"/>
    <p:sldId id="300" r:id="rId15"/>
    <p:sldId id="301" r:id="rId16"/>
    <p:sldId id="296" r:id="rId17"/>
    <p:sldId id="298" r:id="rId18"/>
    <p:sldId id="321" r:id="rId19"/>
    <p:sldId id="297" r:id="rId20"/>
    <p:sldId id="289" r:id="rId21"/>
    <p:sldId id="299" r:id="rId22"/>
    <p:sldId id="315" r:id="rId23"/>
    <p:sldId id="302" r:id="rId24"/>
    <p:sldId id="303" r:id="rId25"/>
    <p:sldId id="316" r:id="rId26"/>
    <p:sldId id="305" r:id="rId27"/>
    <p:sldId id="312" r:id="rId28"/>
    <p:sldId id="318" r:id="rId29"/>
    <p:sldId id="306" r:id="rId30"/>
    <p:sldId id="309" r:id="rId31"/>
    <p:sldId id="310" r:id="rId32"/>
    <p:sldId id="307" r:id="rId33"/>
    <p:sldId id="308" r:id="rId34"/>
    <p:sldId id="319" r:id="rId35"/>
    <p:sldId id="322" r:id="rId36"/>
    <p:sldId id="323" r:id="rId37"/>
    <p:sldId id="286" r:id="rId38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5E"/>
    <a:srgbClr val="F6791C"/>
    <a:srgbClr val="F57B20"/>
    <a:srgbClr val="F57A1E"/>
    <a:srgbClr val="013F5E"/>
    <a:srgbClr val="003959"/>
    <a:srgbClr val="ED1556"/>
    <a:srgbClr val="003F5D"/>
    <a:srgbClr val="1C4161"/>
    <a:srgbClr val="004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492" autoAdjust="0"/>
  </p:normalViewPr>
  <p:slideViewPr>
    <p:cSldViewPr snapToGrid="0">
      <p:cViewPr varScale="1">
        <p:scale>
          <a:sx n="78" d="100"/>
          <a:sy n="78" d="100"/>
        </p:scale>
        <p:origin x="-1128" y="-72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0" d="100"/>
        <a:sy n="150" d="100"/>
      </p:scale>
      <p:origin x="0" y="10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697C41-E767-3640-97C8-7526B08E5E1C}" type="doc">
      <dgm:prSet loTypeId="urn:microsoft.com/office/officeart/2008/layout/VerticalCurvedList" loCatId="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55A1587-5711-EF40-A1BC-31B69DB6020F}">
      <dgm:prSet/>
      <dgm:spPr/>
      <dgm:t>
        <a:bodyPr/>
        <a:lstStyle/>
        <a:p>
          <a:pPr rtl="0"/>
          <a:r>
            <a:rPr lang="en-US" dirty="0" smtClean="0"/>
            <a:t>What is Federated Access?</a:t>
          </a:r>
          <a:endParaRPr lang="en-US" dirty="0"/>
        </a:p>
      </dgm:t>
    </dgm:pt>
    <dgm:pt modelId="{69436F64-442F-BF43-8385-D37BCAF74EB0}" type="parTrans" cxnId="{DDD5E89E-4B7D-FA4A-A94B-5BCD8A02CC0F}">
      <dgm:prSet/>
      <dgm:spPr/>
      <dgm:t>
        <a:bodyPr/>
        <a:lstStyle/>
        <a:p>
          <a:endParaRPr lang="en-US"/>
        </a:p>
      </dgm:t>
    </dgm:pt>
    <dgm:pt modelId="{7A0E3871-0B4B-BC4A-8C26-71AE55B15A23}" type="sibTrans" cxnId="{DDD5E89E-4B7D-FA4A-A94B-5BCD8A02CC0F}">
      <dgm:prSet/>
      <dgm:spPr/>
      <dgm:t>
        <a:bodyPr/>
        <a:lstStyle/>
        <a:p>
          <a:endParaRPr lang="en-US"/>
        </a:p>
      </dgm:t>
    </dgm:pt>
    <dgm:pt modelId="{495966F0-5181-5548-9427-6E25F5E429C7}">
      <dgm:prSet/>
      <dgm:spPr/>
      <dgm:t>
        <a:bodyPr/>
        <a:lstStyle/>
        <a:p>
          <a:pPr rtl="0"/>
          <a:r>
            <a:rPr lang="en-US" smtClean="0"/>
            <a:t>Why should WLCG adopt it?</a:t>
          </a:r>
          <a:endParaRPr lang="en-US"/>
        </a:p>
      </dgm:t>
    </dgm:pt>
    <dgm:pt modelId="{E5DB18F5-2BD6-7240-9B5C-FE605643617B}" type="parTrans" cxnId="{C4AF2CF0-8709-3648-B69C-D53DDD7BB2D2}">
      <dgm:prSet/>
      <dgm:spPr/>
      <dgm:t>
        <a:bodyPr/>
        <a:lstStyle/>
        <a:p>
          <a:endParaRPr lang="en-US"/>
        </a:p>
      </dgm:t>
    </dgm:pt>
    <dgm:pt modelId="{9D747906-1B43-B34D-9852-F54AD1D0646C}" type="sibTrans" cxnId="{C4AF2CF0-8709-3648-B69C-D53DDD7BB2D2}">
      <dgm:prSet/>
      <dgm:spPr/>
      <dgm:t>
        <a:bodyPr/>
        <a:lstStyle/>
        <a:p>
          <a:endParaRPr lang="en-US"/>
        </a:p>
      </dgm:t>
    </dgm:pt>
    <dgm:pt modelId="{7E6742FA-FAB7-BD4B-A624-6F099FB3EB28}">
      <dgm:prSet/>
      <dgm:spPr/>
      <dgm:t>
        <a:bodyPr/>
        <a:lstStyle/>
        <a:p>
          <a:pPr rtl="0"/>
          <a:r>
            <a:rPr lang="en-US" dirty="0" smtClean="0"/>
            <a:t>What does WLCG need from Federated Access?</a:t>
          </a:r>
          <a:endParaRPr lang="en-US" dirty="0"/>
        </a:p>
      </dgm:t>
    </dgm:pt>
    <dgm:pt modelId="{E56892EA-AD26-3E44-9E5B-3B926FC8D22A}" type="parTrans" cxnId="{C74D7510-287C-E74E-A551-E676D2623389}">
      <dgm:prSet/>
      <dgm:spPr/>
      <dgm:t>
        <a:bodyPr/>
        <a:lstStyle/>
        <a:p>
          <a:endParaRPr lang="en-US"/>
        </a:p>
      </dgm:t>
    </dgm:pt>
    <dgm:pt modelId="{4B94F984-3C59-7841-B8B4-D4CCB4810F64}" type="sibTrans" cxnId="{C74D7510-287C-E74E-A551-E676D2623389}">
      <dgm:prSet/>
      <dgm:spPr/>
      <dgm:t>
        <a:bodyPr/>
        <a:lstStyle/>
        <a:p>
          <a:endParaRPr lang="en-US"/>
        </a:p>
      </dgm:t>
    </dgm:pt>
    <dgm:pt modelId="{A718F853-B5CC-D14D-9D63-3F86183BDF7A}">
      <dgm:prSet/>
      <dgm:spPr/>
      <dgm:t>
        <a:bodyPr/>
        <a:lstStyle/>
        <a:p>
          <a:pPr rtl="0"/>
          <a:r>
            <a:rPr lang="en-US" smtClean="0"/>
            <a:t>Example Services</a:t>
          </a:r>
          <a:endParaRPr lang="en-US"/>
        </a:p>
      </dgm:t>
    </dgm:pt>
    <dgm:pt modelId="{39F740EC-9E96-1B4E-9817-9C8FFD9064A2}" type="parTrans" cxnId="{52A161F7-78C7-794C-9CE4-76EFCA7A9767}">
      <dgm:prSet/>
      <dgm:spPr/>
      <dgm:t>
        <a:bodyPr/>
        <a:lstStyle/>
        <a:p>
          <a:endParaRPr lang="en-US"/>
        </a:p>
      </dgm:t>
    </dgm:pt>
    <dgm:pt modelId="{154061F1-11F4-6542-992E-3DBF863E9A25}" type="sibTrans" cxnId="{52A161F7-78C7-794C-9CE4-76EFCA7A9767}">
      <dgm:prSet/>
      <dgm:spPr/>
      <dgm:t>
        <a:bodyPr/>
        <a:lstStyle/>
        <a:p>
          <a:endParaRPr lang="en-US"/>
        </a:p>
      </dgm:t>
    </dgm:pt>
    <dgm:pt modelId="{52CDCF6A-00FE-EA4E-968B-5FDB2905B53A}">
      <dgm:prSet/>
      <dgm:spPr/>
      <dgm:t>
        <a:bodyPr/>
        <a:lstStyle/>
        <a:p>
          <a:pPr rtl="0"/>
          <a:r>
            <a:rPr lang="en-US" smtClean="0"/>
            <a:t>How can I implement this?</a:t>
          </a:r>
          <a:endParaRPr lang="en-US"/>
        </a:p>
      </dgm:t>
    </dgm:pt>
    <dgm:pt modelId="{6FC53EA5-5040-9940-A641-1EF2F1AF6F81}" type="parTrans" cxnId="{1885F008-1D0A-564F-BC9B-C2A6CD400825}">
      <dgm:prSet/>
      <dgm:spPr/>
      <dgm:t>
        <a:bodyPr/>
        <a:lstStyle/>
        <a:p>
          <a:endParaRPr lang="en-US"/>
        </a:p>
      </dgm:t>
    </dgm:pt>
    <dgm:pt modelId="{4B862E18-1653-B84D-B278-1459864A18AE}" type="sibTrans" cxnId="{1885F008-1D0A-564F-BC9B-C2A6CD400825}">
      <dgm:prSet/>
      <dgm:spPr/>
      <dgm:t>
        <a:bodyPr/>
        <a:lstStyle/>
        <a:p>
          <a:endParaRPr lang="en-US"/>
        </a:p>
      </dgm:t>
    </dgm:pt>
    <dgm:pt modelId="{71BFB3C5-DB54-B14E-96F6-136D173E98B0}" type="pres">
      <dgm:prSet presAssocID="{EA697C41-E767-3640-97C8-7526B08E5E1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192C37C-72D1-7544-85D3-FA1566DBB759}" type="pres">
      <dgm:prSet presAssocID="{EA697C41-E767-3640-97C8-7526B08E5E1C}" presName="Name1" presStyleCnt="0"/>
      <dgm:spPr/>
    </dgm:pt>
    <dgm:pt modelId="{3903B060-5A0C-DD45-B7D7-572CFBF3ABB9}" type="pres">
      <dgm:prSet presAssocID="{EA697C41-E767-3640-97C8-7526B08E5E1C}" presName="cycle" presStyleCnt="0"/>
      <dgm:spPr/>
    </dgm:pt>
    <dgm:pt modelId="{7C9C4DD1-D73A-AF43-BBC1-269FABD6B56C}" type="pres">
      <dgm:prSet presAssocID="{EA697C41-E767-3640-97C8-7526B08E5E1C}" presName="srcNode" presStyleLbl="node1" presStyleIdx="0" presStyleCnt="5"/>
      <dgm:spPr/>
    </dgm:pt>
    <dgm:pt modelId="{EF3457C7-1820-0B45-A2CD-883092F9DCAB}" type="pres">
      <dgm:prSet presAssocID="{EA697C41-E767-3640-97C8-7526B08E5E1C}" presName="conn" presStyleLbl="parChTrans1D2" presStyleIdx="0" presStyleCnt="1"/>
      <dgm:spPr/>
      <dgm:t>
        <a:bodyPr/>
        <a:lstStyle/>
        <a:p>
          <a:endParaRPr lang="en-US"/>
        </a:p>
      </dgm:t>
    </dgm:pt>
    <dgm:pt modelId="{B9D8D9A5-07B7-BA43-B59E-4878697CA730}" type="pres">
      <dgm:prSet presAssocID="{EA697C41-E767-3640-97C8-7526B08E5E1C}" presName="extraNode" presStyleLbl="node1" presStyleIdx="0" presStyleCnt="5"/>
      <dgm:spPr/>
    </dgm:pt>
    <dgm:pt modelId="{B291AF43-88DD-0D42-98D8-64F9DC0F9367}" type="pres">
      <dgm:prSet presAssocID="{EA697C41-E767-3640-97C8-7526B08E5E1C}" presName="dstNode" presStyleLbl="node1" presStyleIdx="0" presStyleCnt="5"/>
      <dgm:spPr/>
    </dgm:pt>
    <dgm:pt modelId="{797024F1-6FE6-7D43-A432-4A2035649E01}" type="pres">
      <dgm:prSet presAssocID="{555A1587-5711-EF40-A1BC-31B69DB6020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4E664-B110-7248-92D3-54FBCF4A937E}" type="pres">
      <dgm:prSet presAssocID="{555A1587-5711-EF40-A1BC-31B69DB6020F}" presName="accent_1" presStyleCnt="0"/>
      <dgm:spPr/>
    </dgm:pt>
    <dgm:pt modelId="{578E895B-24E1-DB4F-8A6C-5A03E06FBFD6}" type="pres">
      <dgm:prSet presAssocID="{555A1587-5711-EF40-A1BC-31B69DB6020F}" presName="accentRepeatNode" presStyleLbl="solidFgAcc1" presStyleIdx="0" presStyleCnt="5"/>
      <dgm:spPr/>
    </dgm:pt>
    <dgm:pt modelId="{97345E22-44BF-0B4A-9088-DDD3B9010E9B}" type="pres">
      <dgm:prSet presAssocID="{495966F0-5181-5548-9427-6E25F5E429C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1CC20-C4E5-AE48-B740-C2EA56879718}" type="pres">
      <dgm:prSet presAssocID="{495966F0-5181-5548-9427-6E25F5E429C7}" presName="accent_2" presStyleCnt="0"/>
      <dgm:spPr/>
    </dgm:pt>
    <dgm:pt modelId="{97CE5850-4AE4-EA4A-86BB-68DECDAFF950}" type="pres">
      <dgm:prSet presAssocID="{495966F0-5181-5548-9427-6E25F5E429C7}" presName="accentRepeatNode" presStyleLbl="solidFgAcc1" presStyleIdx="1" presStyleCnt="5"/>
      <dgm:spPr/>
    </dgm:pt>
    <dgm:pt modelId="{7089D730-180A-1C4E-B230-3D34A30A10E3}" type="pres">
      <dgm:prSet presAssocID="{7E6742FA-FAB7-BD4B-A624-6F099FB3EB2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F9ABE-F802-3F4F-8C20-0F8C2D5C2BC7}" type="pres">
      <dgm:prSet presAssocID="{7E6742FA-FAB7-BD4B-A624-6F099FB3EB28}" presName="accent_3" presStyleCnt="0"/>
      <dgm:spPr/>
    </dgm:pt>
    <dgm:pt modelId="{A012299F-AC46-F44C-8A75-2B33B1FDF879}" type="pres">
      <dgm:prSet presAssocID="{7E6742FA-FAB7-BD4B-A624-6F099FB3EB28}" presName="accentRepeatNode" presStyleLbl="solidFgAcc1" presStyleIdx="2" presStyleCnt="5"/>
      <dgm:spPr/>
    </dgm:pt>
    <dgm:pt modelId="{47FD1A5B-340E-3A41-A1D7-590A940E81C1}" type="pres">
      <dgm:prSet presAssocID="{A718F853-B5CC-D14D-9D63-3F86183BDF7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88772-92AB-2B4C-BA48-D5436156823E}" type="pres">
      <dgm:prSet presAssocID="{A718F853-B5CC-D14D-9D63-3F86183BDF7A}" presName="accent_4" presStyleCnt="0"/>
      <dgm:spPr/>
    </dgm:pt>
    <dgm:pt modelId="{61D2BD30-3166-8E46-B8B7-80AA1EB3FE96}" type="pres">
      <dgm:prSet presAssocID="{A718F853-B5CC-D14D-9D63-3F86183BDF7A}" presName="accentRepeatNode" presStyleLbl="solidFgAcc1" presStyleIdx="3" presStyleCnt="5"/>
      <dgm:spPr/>
    </dgm:pt>
    <dgm:pt modelId="{5048377A-AE38-F14B-B29C-66052988AFE7}" type="pres">
      <dgm:prSet presAssocID="{52CDCF6A-00FE-EA4E-968B-5FDB2905B53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9D056-F6DD-FF4D-984C-015A23657E32}" type="pres">
      <dgm:prSet presAssocID="{52CDCF6A-00FE-EA4E-968B-5FDB2905B53A}" presName="accent_5" presStyleCnt="0"/>
      <dgm:spPr/>
    </dgm:pt>
    <dgm:pt modelId="{72C8173A-F2B8-9347-8695-3FF33B62A448}" type="pres">
      <dgm:prSet presAssocID="{52CDCF6A-00FE-EA4E-968B-5FDB2905B53A}" presName="accentRepeatNode" presStyleLbl="solidFgAcc1" presStyleIdx="4" presStyleCnt="5"/>
      <dgm:spPr/>
    </dgm:pt>
  </dgm:ptLst>
  <dgm:cxnLst>
    <dgm:cxn modelId="{852E23DA-4573-7547-957A-7A59623ECAA9}" type="presOf" srcId="{555A1587-5711-EF40-A1BC-31B69DB6020F}" destId="{797024F1-6FE6-7D43-A432-4A2035649E01}" srcOrd="0" destOrd="0" presId="urn:microsoft.com/office/officeart/2008/layout/VerticalCurvedList"/>
    <dgm:cxn modelId="{9EA3B35A-AFD6-694B-9419-EBEA1B1CB3DB}" type="presOf" srcId="{495966F0-5181-5548-9427-6E25F5E429C7}" destId="{97345E22-44BF-0B4A-9088-DDD3B9010E9B}" srcOrd="0" destOrd="0" presId="urn:microsoft.com/office/officeart/2008/layout/VerticalCurvedList"/>
    <dgm:cxn modelId="{DDD5E89E-4B7D-FA4A-A94B-5BCD8A02CC0F}" srcId="{EA697C41-E767-3640-97C8-7526B08E5E1C}" destId="{555A1587-5711-EF40-A1BC-31B69DB6020F}" srcOrd="0" destOrd="0" parTransId="{69436F64-442F-BF43-8385-D37BCAF74EB0}" sibTransId="{7A0E3871-0B4B-BC4A-8C26-71AE55B15A23}"/>
    <dgm:cxn modelId="{52A161F7-78C7-794C-9CE4-76EFCA7A9767}" srcId="{EA697C41-E767-3640-97C8-7526B08E5E1C}" destId="{A718F853-B5CC-D14D-9D63-3F86183BDF7A}" srcOrd="3" destOrd="0" parTransId="{39F740EC-9E96-1B4E-9817-9C8FFD9064A2}" sibTransId="{154061F1-11F4-6542-992E-3DBF863E9A25}"/>
    <dgm:cxn modelId="{1885F008-1D0A-564F-BC9B-C2A6CD400825}" srcId="{EA697C41-E767-3640-97C8-7526B08E5E1C}" destId="{52CDCF6A-00FE-EA4E-968B-5FDB2905B53A}" srcOrd="4" destOrd="0" parTransId="{6FC53EA5-5040-9940-A641-1EF2F1AF6F81}" sibTransId="{4B862E18-1653-B84D-B278-1459864A18AE}"/>
    <dgm:cxn modelId="{C4AF2CF0-8709-3648-B69C-D53DDD7BB2D2}" srcId="{EA697C41-E767-3640-97C8-7526B08E5E1C}" destId="{495966F0-5181-5548-9427-6E25F5E429C7}" srcOrd="1" destOrd="0" parTransId="{E5DB18F5-2BD6-7240-9B5C-FE605643617B}" sibTransId="{9D747906-1B43-B34D-9852-F54AD1D0646C}"/>
    <dgm:cxn modelId="{79607DB7-6E7D-7D44-90ED-C1911FD0F381}" type="presOf" srcId="{52CDCF6A-00FE-EA4E-968B-5FDB2905B53A}" destId="{5048377A-AE38-F14B-B29C-66052988AFE7}" srcOrd="0" destOrd="0" presId="urn:microsoft.com/office/officeart/2008/layout/VerticalCurvedList"/>
    <dgm:cxn modelId="{B2F116E9-AE85-7747-9717-39512F65934C}" type="presOf" srcId="{7E6742FA-FAB7-BD4B-A624-6F099FB3EB28}" destId="{7089D730-180A-1C4E-B230-3D34A30A10E3}" srcOrd="0" destOrd="0" presId="urn:microsoft.com/office/officeart/2008/layout/VerticalCurvedList"/>
    <dgm:cxn modelId="{D1EF41A8-9DAC-584C-9360-63807A5970BF}" type="presOf" srcId="{7A0E3871-0B4B-BC4A-8C26-71AE55B15A23}" destId="{EF3457C7-1820-0B45-A2CD-883092F9DCAB}" srcOrd="0" destOrd="0" presId="urn:microsoft.com/office/officeart/2008/layout/VerticalCurvedList"/>
    <dgm:cxn modelId="{5B4AA9A4-E7A7-1948-A45A-222F602B7D56}" type="presOf" srcId="{A718F853-B5CC-D14D-9D63-3F86183BDF7A}" destId="{47FD1A5B-340E-3A41-A1D7-590A940E81C1}" srcOrd="0" destOrd="0" presId="urn:microsoft.com/office/officeart/2008/layout/VerticalCurvedList"/>
    <dgm:cxn modelId="{C74D7510-287C-E74E-A551-E676D2623389}" srcId="{EA697C41-E767-3640-97C8-7526B08E5E1C}" destId="{7E6742FA-FAB7-BD4B-A624-6F099FB3EB28}" srcOrd="2" destOrd="0" parTransId="{E56892EA-AD26-3E44-9E5B-3B926FC8D22A}" sibTransId="{4B94F984-3C59-7841-B8B4-D4CCB4810F64}"/>
    <dgm:cxn modelId="{FFE4EFBD-7704-E249-BA18-D6EEB8DEC020}" type="presOf" srcId="{EA697C41-E767-3640-97C8-7526B08E5E1C}" destId="{71BFB3C5-DB54-B14E-96F6-136D173E98B0}" srcOrd="0" destOrd="0" presId="urn:microsoft.com/office/officeart/2008/layout/VerticalCurvedList"/>
    <dgm:cxn modelId="{4A6492F3-3ACD-C244-9C44-4F9D37A1D7B0}" type="presParOf" srcId="{71BFB3C5-DB54-B14E-96F6-136D173E98B0}" destId="{5192C37C-72D1-7544-85D3-FA1566DBB759}" srcOrd="0" destOrd="0" presId="urn:microsoft.com/office/officeart/2008/layout/VerticalCurvedList"/>
    <dgm:cxn modelId="{1DD73E07-C301-0543-B298-19FA0B51199B}" type="presParOf" srcId="{5192C37C-72D1-7544-85D3-FA1566DBB759}" destId="{3903B060-5A0C-DD45-B7D7-572CFBF3ABB9}" srcOrd="0" destOrd="0" presId="urn:microsoft.com/office/officeart/2008/layout/VerticalCurvedList"/>
    <dgm:cxn modelId="{4FA54184-586D-924D-A8FA-89E7B68E9CF8}" type="presParOf" srcId="{3903B060-5A0C-DD45-B7D7-572CFBF3ABB9}" destId="{7C9C4DD1-D73A-AF43-BBC1-269FABD6B56C}" srcOrd="0" destOrd="0" presId="urn:microsoft.com/office/officeart/2008/layout/VerticalCurvedList"/>
    <dgm:cxn modelId="{9E5B3BDB-D3C2-1240-95D0-E0FC00825DAA}" type="presParOf" srcId="{3903B060-5A0C-DD45-B7D7-572CFBF3ABB9}" destId="{EF3457C7-1820-0B45-A2CD-883092F9DCAB}" srcOrd="1" destOrd="0" presId="urn:microsoft.com/office/officeart/2008/layout/VerticalCurvedList"/>
    <dgm:cxn modelId="{E26FEC51-15C4-3D4C-8F4D-6E2299CE6184}" type="presParOf" srcId="{3903B060-5A0C-DD45-B7D7-572CFBF3ABB9}" destId="{B9D8D9A5-07B7-BA43-B59E-4878697CA730}" srcOrd="2" destOrd="0" presId="urn:microsoft.com/office/officeart/2008/layout/VerticalCurvedList"/>
    <dgm:cxn modelId="{FE233D16-EBC3-984C-9732-AD253C5DBDF3}" type="presParOf" srcId="{3903B060-5A0C-DD45-B7D7-572CFBF3ABB9}" destId="{B291AF43-88DD-0D42-98D8-64F9DC0F9367}" srcOrd="3" destOrd="0" presId="urn:microsoft.com/office/officeart/2008/layout/VerticalCurvedList"/>
    <dgm:cxn modelId="{7B8C6D09-C31C-C941-BBC5-44D99E493619}" type="presParOf" srcId="{5192C37C-72D1-7544-85D3-FA1566DBB759}" destId="{797024F1-6FE6-7D43-A432-4A2035649E01}" srcOrd="1" destOrd="0" presId="urn:microsoft.com/office/officeart/2008/layout/VerticalCurvedList"/>
    <dgm:cxn modelId="{0F1C2CC7-B824-A946-AC9E-BA8A348D726C}" type="presParOf" srcId="{5192C37C-72D1-7544-85D3-FA1566DBB759}" destId="{4C64E664-B110-7248-92D3-54FBCF4A937E}" srcOrd="2" destOrd="0" presId="urn:microsoft.com/office/officeart/2008/layout/VerticalCurvedList"/>
    <dgm:cxn modelId="{F5B89E80-2B69-3647-8E7E-0CA3007D79D9}" type="presParOf" srcId="{4C64E664-B110-7248-92D3-54FBCF4A937E}" destId="{578E895B-24E1-DB4F-8A6C-5A03E06FBFD6}" srcOrd="0" destOrd="0" presId="urn:microsoft.com/office/officeart/2008/layout/VerticalCurvedList"/>
    <dgm:cxn modelId="{690B6324-A8AE-FE4D-8ABA-371618E04878}" type="presParOf" srcId="{5192C37C-72D1-7544-85D3-FA1566DBB759}" destId="{97345E22-44BF-0B4A-9088-DDD3B9010E9B}" srcOrd="3" destOrd="0" presId="urn:microsoft.com/office/officeart/2008/layout/VerticalCurvedList"/>
    <dgm:cxn modelId="{1EF0C01B-9240-7746-948B-06603A0DA6CD}" type="presParOf" srcId="{5192C37C-72D1-7544-85D3-FA1566DBB759}" destId="{AFD1CC20-C4E5-AE48-B740-C2EA56879718}" srcOrd="4" destOrd="0" presId="urn:microsoft.com/office/officeart/2008/layout/VerticalCurvedList"/>
    <dgm:cxn modelId="{00D37859-7909-6742-8C2D-6802E11BAE6A}" type="presParOf" srcId="{AFD1CC20-C4E5-AE48-B740-C2EA56879718}" destId="{97CE5850-4AE4-EA4A-86BB-68DECDAFF950}" srcOrd="0" destOrd="0" presId="urn:microsoft.com/office/officeart/2008/layout/VerticalCurvedList"/>
    <dgm:cxn modelId="{24FFB06A-3EFB-7341-A832-E78010453B0D}" type="presParOf" srcId="{5192C37C-72D1-7544-85D3-FA1566DBB759}" destId="{7089D730-180A-1C4E-B230-3D34A30A10E3}" srcOrd="5" destOrd="0" presId="urn:microsoft.com/office/officeart/2008/layout/VerticalCurvedList"/>
    <dgm:cxn modelId="{E1EE06E0-B422-3C46-94F9-E1E229A98D70}" type="presParOf" srcId="{5192C37C-72D1-7544-85D3-FA1566DBB759}" destId="{0FAF9ABE-F802-3F4F-8C20-0F8C2D5C2BC7}" srcOrd="6" destOrd="0" presId="urn:microsoft.com/office/officeart/2008/layout/VerticalCurvedList"/>
    <dgm:cxn modelId="{2ED5682E-14E5-2B4A-B78F-77F44AC1F0A0}" type="presParOf" srcId="{0FAF9ABE-F802-3F4F-8C20-0F8C2D5C2BC7}" destId="{A012299F-AC46-F44C-8A75-2B33B1FDF879}" srcOrd="0" destOrd="0" presId="urn:microsoft.com/office/officeart/2008/layout/VerticalCurvedList"/>
    <dgm:cxn modelId="{F12A3775-DAA7-0646-B164-354F593A9C9D}" type="presParOf" srcId="{5192C37C-72D1-7544-85D3-FA1566DBB759}" destId="{47FD1A5B-340E-3A41-A1D7-590A940E81C1}" srcOrd="7" destOrd="0" presId="urn:microsoft.com/office/officeart/2008/layout/VerticalCurvedList"/>
    <dgm:cxn modelId="{42523045-7FA7-BA47-962F-0691063C83A5}" type="presParOf" srcId="{5192C37C-72D1-7544-85D3-FA1566DBB759}" destId="{C5488772-92AB-2B4C-BA48-D5436156823E}" srcOrd="8" destOrd="0" presId="urn:microsoft.com/office/officeart/2008/layout/VerticalCurvedList"/>
    <dgm:cxn modelId="{B9BC9CFC-F87D-254D-A478-623DB81DD6F5}" type="presParOf" srcId="{C5488772-92AB-2B4C-BA48-D5436156823E}" destId="{61D2BD30-3166-8E46-B8B7-80AA1EB3FE96}" srcOrd="0" destOrd="0" presId="urn:microsoft.com/office/officeart/2008/layout/VerticalCurvedList"/>
    <dgm:cxn modelId="{969F633E-87AD-7B43-8DEA-0AC2FCBB7A88}" type="presParOf" srcId="{5192C37C-72D1-7544-85D3-FA1566DBB759}" destId="{5048377A-AE38-F14B-B29C-66052988AFE7}" srcOrd="9" destOrd="0" presId="urn:microsoft.com/office/officeart/2008/layout/VerticalCurvedList"/>
    <dgm:cxn modelId="{BF338CEA-23BD-8C4E-9A77-C0DCCF901843}" type="presParOf" srcId="{5192C37C-72D1-7544-85D3-FA1566DBB759}" destId="{4D29D056-F6DD-FF4D-984C-015A23657E32}" srcOrd="10" destOrd="0" presId="urn:microsoft.com/office/officeart/2008/layout/VerticalCurvedList"/>
    <dgm:cxn modelId="{B1C08D7F-20BA-BB4C-9662-022D9263249F}" type="presParOf" srcId="{4D29D056-F6DD-FF4D-984C-015A23657E32}" destId="{72C8173A-F2B8-9347-8695-3FF33B62A4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FB80F1-282E-2F4A-B8EA-6051B3F4369F}" type="doc">
      <dgm:prSet loTypeId="urn:microsoft.com/office/officeart/2005/8/layout/list1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8A4AADF-5404-BD48-AE78-487CBAABA8AA}">
      <dgm:prSet phldrT="[Text]"/>
      <dgm:spPr/>
      <dgm:t>
        <a:bodyPr/>
        <a:lstStyle/>
        <a:p>
          <a:r>
            <a:rPr lang="en-US" dirty="0" smtClean="0"/>
            <a:t>CERN SSO</a:t>
          </a:r>
          <a:endParaRPr lang="en-US" dirty="0"/>
        </a:p>
      </dgm:t>
    </dgm:pt>
    <dgm:pt modelId="{EDCFC4D5-A964-214D-A38A-AAB84884B496}" type="parTrans" cxnId="{56631076-6E44-3042-A733-AECD504FD5CD}">
      <dgm:prSet/>
      <dgm:spPr/>
      <dgm:t>
        <a:bodyPr/>
        <a:lstStyle/>
        <a:p>
          <a:endParaRPr lang="en-US"/>
        </a:p>
      </dgm:t>
    </dgm:pt>
    <dgm:pt modelId="{5AB39DE3-00E8-884C-A01F-2B1C6DA2A1BD}" type="sibTrans" cxnId="{56631076-6E44-3042-A733-AECD504FD5CD}">
      <dgm:prSet/>
      <dgm:spPr/>
      <dgm:t>
        <a:bodyPr/>
        <a:lstStyle/>
        <a:p>
          <a:endParaRPr lang="en-US"/>
        </a:p>
      </dgm:t>
    </dgm:pt>
    <dgm:pt modelId="{1EDB9D34-2033-2947-8479-6879CD86E7D6}">
      <dgm:prSet phldrT="[Text]"/>
      <dgm:spPr/>
      <dgm:t>
        <a:bodyPr/>
        <a:lstStyle/>
        <a:p>
          <a:r>
            <a:rPr lang="en-US" dirty="0" smtClean="0"/>
            <a:t>IOTA CA</a:t>
          </a:r>
          <a:endParaRPr lang="en-US" dirty="0"/>
        </a:p>
      </dgm:t>
    </dgm:pt>
    <dgm:pt modelId="{DFCBD290-17A4-0343-9127-431B50EF2FB3}" type="parTrans" cxnId="{3086E281-A89B-5D41-8A7D-7C9D60790E90}">
      <dgm:prSet/>
      <dgm:spPr/>
      <dgm:t>
        <a:bodyPr/>
        <a:lstStyle/>
        <a:p>
          <a:endParaRPr lang="en-US"/>
        </a:p>
      </dgm:t>
    </dgm:pt>
    <dgm:pt modelId="{137F61E9-8D43-3543-BCDF-6A3AE51EE066}" type="sibTrans" cxnId="{3086E281-A89B-5D41-8A7D-7C9D60790E90}">
      <dgm:prSet/>
      <dgm:spPr/>
      <dgm:t>
        <a:bodyPr/>
        <a:lstStyle/>
        <a:p>
          <a:endParaRPr lang="en-US"/>
        </a:p>
      </dgm:t>
    </dgm:pt>
    <dgm:pt modelId="{97A9185C-977D-FB4C-8442-E2576066ABA7}">
      <dgm:prSet phldrT="[Text]"/>
      <dgm:spPr/>
      <dgm:t>
        <a:bodyPr/>
        <a:lstStyle/>
        <a:p>
          <a:r>
            <a:rPr lang="en-US" dirty="0" smtClean="0"/>
            <a:t>STS</a:t>
          </a:r>
          <a:endParaRPr lang="en-US" dirty="0"/>
        </a:p>
      </dgm:t>
    </dgm:pt>
    <dgm:pt modelId="{022BEB30-8963-F04A-BC22-95877DF8BF2D}" type="parTrans" cxnId="{A283EFA5-9B49-9946-842D-D86F0676C1C8}">
      <dgm:prSet/>
      <dgm:spPr/>
      <dgm:t>
        <a:bodyPr/>
        <a:lstStyle/>
        <a:p>
          <a:endParaRPr lang="en-US"/>
        </a:p>
      </dgm:t>
    </dgm:pt>
    <dgm:pt modelId="{DA2BBB8F-B96E-C34C-893D-D69899CB7420}" type="sibTrans" cxnId="{A283EFA5-9B49-9946-842D-D86F0676C1C8}">
      <dgm:prSet/>
      <dgm:spPr/>
      <dgm:t>
        <a:bodyPr/>
        <a:lstStyle/>
        <a:p>
          <a:endParaRPr lang="en-US"/>
        </a:p>
      </dgm:t>
    </dgm:pt>
    <dgm:pt modelId="{F894B523-46E3-B84F-83B6-57EE8E62108B}">
      <dgm:prSet phldrT="[Text]"/>
      <dgm:spPr/>
      <dgm:t>
        <a:bodyPr/>
        <a:lstStyle/>
        <a:p>
          <a:r>
            <a:rPr lang="en-US" dirty="0" smtClean="0"/>
            <a:t>A "Single Sign On" (SSO) endpoint is required to configure your service as a CERN Service Provider. Shibboleth or Mellon are the recommended technologies to use and are supported by CERN IT. ​A user's SAML Assertion can be exported from the local SSO Service and sent to STS for transformation to an x.509 certificate. </a:t>
          </a:r>
          <a:endParaRPr lang="en-US" dirty="0"/>
        </a:p>
      </dgm:t>
    </dgm:pt>
    <dgm:pt modelId="{CD66E835-257F-1E4C-AC1F-CF5F79BA6E56}" type="parTrans" cxnId="{6D2852F6-26EF-4045-937A-4C2BFF814F49}">
      <dgm:prSet/>
      <dgm:spPr/>
      <dgm:t>
        <a:bodyPr/>
        <a:lstStyle/>
        <a:p>
          <a:endParaRPr lang="en-US"/>
        </a:p>
      </dgm:t>
    </dgm:pt>
    <dgm:pt modelId="{6B9FB3D6-8D5B-4440-8CBA-EFD079D331D0}" type="sibTrans" cxnId="{6D2852F6-26EF-4045-937A-4C2BFF814F49}">
      <dgm:prSet/>
      <dgm:spPr/>
      <dgm:t>
        <a:bodyPr/>
        <a:lstStyle/>
        <a:p>
          <a:endParaRPr lang="en-US"/>
        </a:p>
      </dgm:t>
    </dgm:pt>
    <dgm:pt modelId="{EDD0666B-BF01-5A42-A881-A4C85F51B3A5}">
      <dgm:prSet phldrT="[Text]"/>
      <dgm:spPr/>
      <dgm:t>
        <a:bodyPr/>
        <a:lstStyle/>
        <a:p>
          <a:r>
            <a:rPr lang="en-US" dirty="0" smtClean="0"/>
            <a:t>The "Security Token Service" (STS) takes SAML tokens, or username and password pairs, and transforms them into x.509 certificates​. STS uses the IOTA CA to generate short-lived certificates for users registered with their WLCG Virtual </a:t>
          </a:r>
          <a:r>
            <a:rPr lang="en-US" dirty="0" err="1" smtClean="0"/>
            <a:t>Organisation</a:t>
          </a:r>
          <a:r>
            <a:rPr lang="en-US" dirty="0" smtClean="0"/>
            <a:t> (VO) in VOMS.</a:t>
          </a:r>
          <a:endParaRPr lang="en-US" dirty="0"/>
        </a:p>
      </dgm:t>
    </dgm:pt>
    <dgm:pt modelId="{912ED4EB-AA16-1C4E-B0F6-4E9588067703}" type="parTrans" cxnId="{262A60D5-7A06-114E-8605-51746DA8D796}">
      <dgm:prSet/>
      <dgm:spPr/>
      <dgm:t>
        <a:bodyPr/>
        <a:lstStyle/>
        <a:p>
          <a:endParaRPr lang="en-US"/>
        </a:p>
      </dgm:t>
    </dgm:pt>
    <dgm:pt modelId="{2731B9FD-F7CE-6446-BFCE-5BF6C3C86A57}" type="sibTrans" cxnId="{262A60D5-7A06-114E-8605-51746DA8D796}">
      <dgm:prSet/>
      <dgm:spPr/>
      <dgm:t>
        <a:bodyPr/>
        <a:lstStyle/>
        <a:p>
          <a:endParaRPr lang="en-US"/>
        </a:p>
      </dgm:t>
    </dgm:pt>
    <dgm:pt modelId="{07276AED-C098-5545-B96F-7B33A62AF759}">
      <dgm:prSet phldrT="[Text]"/>
      <dgm:spPr/>
      <dgm:t>
        <a:bodyPr/>
        <a:lstStyle/>
        <a:p>
          <a:r>
            <a:rPr lang="en-US" dirty="0" smtClean="0"/>
            <a:t>The "Identifier Only Trust Assurance" (IOTA) Certificate Authority (CA) issues short-lived x.509 certificates to STS clients. IOTA Certificates will only be issued to users from Virtual </a:t>
          </a:r>
          <a:r>
            <a:rPr lang="en-US" dirty="0" err="1" smtClean="0"/>
            <a:t>Organisations</a:t>
          </a:r>
          <a:r>
            <a:rPr lang="en-US" dirty="0" smtClean="0"/>
            <a:t> (VOs) that employ strong identity vetting, such as WLCG VOs. </a:t>
          </a:r>
        </a:p>
      </dgm:t>
    </dgm:pt>
    <dgm:pt modelId="{29F63997-29F0-5743-A72C-E28D3339F407}" type="parTrans" cxnId="{5F6066CD-1C47-264B-BE98-E8DCC4A5EFE3}">
      <dgm:prSet/>
      <dgm:spPr/>
      <dgm:t>
        <a:bodyPr/>
        <a:lstStyle/>
        <a:p>
          <a:endParaRPr lang="en-US"/>
        </a:p>
      </dgm:t>
    </dgm:pt>
    <dgm:pt modelId="{B4D902CC-F482-1247-AA69-BD9996E24271}" type="sibTrans" cxnId="{5F6066CD-1C47-264B-BE98-E8DCC4A5EFE3}">
      <dgm:prSet/>
      <dgm:spPr/>
      <dgm:t>
        <a:bodyPr/>
        <a:lstStyle/>
        <a:p>
          <a:endParaRPr lang="en-US"/>
        </a:p>
      </dgm:t>
    </dgm:pt>
    <dgm:pt modelId="{BCAB9136-CCC0-AB45-B18C-B657F90E4EFC}" type="pres">
      <dgm:prSet presAssocID="{AFFB80F1-282E-2F4A-B8EA-6051B3F436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C02B23-C13C-4F4A-8461-25AE434A51F4}" type="pres">
      <dgm:prSet presAssocID="{38A4AADF-5404-BD48-AE78-487CBAABA8AA}" presName="parentLin" presStyleCnt="0"/>
      <dgm:spPr/>
    </dgm:pt>
    <dgm:pt modelId="{56DF295B-AA66-904C-B5C3-91A8D0CA6D81}" type="pres">
      <dgm:prSet presAssocID="{38A4AADF-5404-BD48-AE78-487CBAABA8A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E64D808-00BF-9A4D-AC81-B6842B8806EF}" type="pres">
      <dgm:prSet presAssocID="{38A4AADF-5404-BD48-AE78-487CBAABA8A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F54F5-8B7A-2144-9F11-F0EF7ADCAEA7}" type="pres">
      <dgm:prSet presAssocID="{38A4AADF-5404-BD48-AE78-487CBAABA8AA}" presName="negativeSpace" presStyleCnt="0"/>
      <dgm:spPr/>
    </dgm:pt>
    <dgm:pt modelId="{69BD80C8-DE27-B647-BCB9-DA40B54F2F94}" type="pres">
      <dgm:prSet presAssocID="{38A4AADF-5404-BD48-AE78-487CBAABA8A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B27D7-ABA0-ED40-A792-8B1AB93E8B79}" type="pres">
      <dgm:prSet presAssocID="{5AB39DE3-00E8-884C-A01F-2B1C6DA2A1BD}" presName="spaceBetweenRectangles" presStyleCnt="0"/>
      <dgm:spPr/>
    </dgm:pt>
    <dgm:pt modelId="{F5991E83-2A1B-684D-AC29-B3074AC3BDCB}" type="pres">
      <dgm:prSet presAssocID="{97A9185C-977D-FB4C-8442-E2576066ABA7}" presName="parentLin" presStyleCnt="0"/>
      <dgm:spPr/>
    </dgm:pt>
    <dgm:pt modelId="{01B43E94-7714-C648-960A-4E0F39155674}" type="pres">
      <dgm:prSet presAssocID="{97A9185C-977D-FB4C-8442-E2576066ABA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A293D09-6F5D-6B40-AEE3-549880557D60}" type="pres">
      <dgm:prSet presAssocID="{97A9185C-977D-FB4C-8442-E2576066ABA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41A86-D6D9-AD4F-8C0F-255E2D5974EF}" type="pres">
      <dgm:prSet presAssocID="{97A9185C-977D-FB4C-8442-E2576066ABA7}" presName="negativeSpace" presStyleCnt="0"/>
      <dgm:spPr/>
    </dgm:pt>
    <dgm:pt modelId="{1AA1B1B2-3BFA-D34E-A74A-3F19B96ABE2A}" type="pres">
      <dgm:prSet presAssocID="{97A9185C-977D-FB4C-8442-E2576066ABA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88B95-1751-FA45-B652-1951E8C2BBB1}" type="pres">
      <dgm:prSet presAssocID="{DA2BBB8F-B96E-C34C-893D-D69899CB7420}" presName="spaceBetweenRectangles" presStyleCnt="0"/>
      <dgm:spPr/>
    </dgm:pt>
    <dgm:pt modelId="{6FBA7420-8535-D245-A781-4DB8CA6C29F6}" type="pres">
      <dgm:prSet presAssocID="{1EDB9D34-2033-2947-8479-6879CD86E7D6}" presName="parentLin" presStyleCnt="0"/>
      <dgm:spPr/>
    </dgm:pt>
    <dgm:pt modelId="{FDA086DF-A98C-ED4A-859E-3043E569B2D8}" type="pres">
      <dgm:prSet presAssocID="{1EDB9D34-2033-2947-8479-6879CD86E7D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4F36885-564B-344E-889A-C731EA7507F6}" type="pres">
      <dgm:prSet presAssocID="{1EDB9D34-2033-2947-8479-6879CD86E7D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5B30C-7EEB-8348-AACE-B9B19AD8A097}" type="pres">
      <dgm:prSet presAssocID="{1EDB9D34-2033-2947-8479-6879CD86E7D6}" presName="negativeSpace" presStyleCnt="0"/>
      <dgm:spPr/>
    </dgm:pt>
    <dgm:pt modelId="{37B37D36-AAC7-4D41-A762-360083A502F9}" type="pres">
      <dgm:prSet presAssocID="{1EDB9D34-2033-2947-8479-6879CD86E7D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86E281-A89B-5D41-8A7D-7C9D60790E90}" srcId="{AFFB80F1-282E-2F4A-B8EA-6051B3F4369F}" destId="{1EDB9D34-2033-2947-8479-6879CD86E7D6}" srcOrd="2" destOrd="0" parTransId="{DFCBD290-17A4-0343-9127-431B50EF2FB3}" sibTransId="{137F61E9-8D43-3543-BCDF-6A3AE51EE066}"/>
    <dgm:cxn modelId="{F1ED0686-6288-3C40-A241-6F57DD110AF6}" type="presOf" srcId="{1EDB9D34-2033-2947-8479-6879CD86E7D6}" destId="{FDA086DF-A98C-ED4A-859E-3043E569B2D8}" srcOrd="0" destOrd="0" presId="urn:microsoft.com/office/officeart/2005/8/layout/list1"/>
    <dgm:cxn modelId="{AB04F277-81E6-6448-8209-CBC90AC0771D}" type="presOf" srcId="{97A9185C-977D-FB4C-8442-E2576066ABA7}" destId="{DA293D09-6F5D-6B40-AEE3-549880557D60}" srcOrd="1" destOrd="0" presId="urn:microsoft.com/office/officeart/2005/8/layout/list1"/>
    <dgm:cxn modelId="{003BF62F-0415-A04C-8BB2-53E3451E974F}" type="presOf" srcId="{38A4AADF-5404-BD48-AE78-487CBAABA8AA}" destId="{9E64D808-00BF-9A4D-AC81-B6842B8806EF}" srcOrd="1" destOrd="0" presId="urn:microsoft.com/office/officeart/2005/8/layout/list1"/>
    <dgm:cxn modelId="{136A7D46-551A-E745-95F4-EAEEFD1B0CAF}" type="presOf" srcId="{38A4AADF-5404-BD48-AE78-487CBAABA8AA}" destId="{56DF295B-AA66-904C-B5C3-91A8D0CA6D81}" srcOrd="0" destOrd="0" presId="urn:microsoft.com/office/officeart/2005/8/layout/list1"/>
    <dgm:cxn modelId="{56631076-6E44-3042-A733-AECD504FD5CD}" srcId="{AFFB80F1-282E-2F4A-B8EA-6051B3F4369F}" destId="{38A4AADF-5404-BD48-AE78-487CBAABA8AA}" srcOrd="0" destOrd="0" parTransId="{EDCFC4D5-A964-214D-A38A-AAB84884B496}" sibTransId="{5AB39DE3-00E8-884C-A01F-2B1C6DA2A1BD}"/>
    <dgm:cxn modelId="{EAF28DD0-DD6F-AC46-BB2F-989B244EA218}" type="presOf" srcId="{AFFB80F1-282E-2F4A-B8EA-6051B3F4369F}" destId="{BCAB9136-CCC0-AB45-B18C-B657F90E4EFC}" srcOrd="0" destOrd="0" presId="urn:microsoft.com/office/officeart/2005/8/layout/list1"/>
    <dgm:cxn modelId="{5F6066CD-1C47-264B-BE98-E8DCC4A5EFE3}" srcId="{1EDB9D34-2033-2947-8479-6879CD86E7D6}" destId="{07276AED-C098-5545-B96F-7B33A62AF759}" srcOrd="0" destOrd="0" parTransId="{29F63997-29F0-5743-A72C-E28D3339F407}" sibTransId="{B4D902CC-F482-1247-AA69-BD9996E24271}"/>
    <dgm:cxn modelId="{262A60D5-7A06-114E-8605-51746DA8D796}" srcId="{97A9185C-977D-FB4C-8442-E2576066ABA7}" destId="{EDD0666B-BF01-5A42-A881-A4C85F51B3A5}" srcOrd="0" destOrd="0" parTransId="{912ED4EB-AA16-1C4E-B0F6-4E9588067703}" sibTransId="{2731B9FD-F7CE-6446-BFCE-5BF6C3C86A57}"/>
    <dgm:cxn modelId="{6D2852F6-26EF-4045-937A-4C2BFF814F49}" srcId="{38A4AADF-5404-BD48-AE78-487CBAABA8AA}" destId="{F894B523-46E3-B84F-83B6-57EE8E62108B}" srcOrd="0" destOrd="0" parTransId="{CD66E835-257F-1E4C-AC1F-CF5F79BA6E56}" sibTransId="{6B9FB3D6-8D5B-4440-8CBA-EFD079D331D0}"/>
    <dgm:cxn modelId="{902121F2-75D3-BC49-AFCB-095440C18011}" type="presOf" srcId="{EDD0666B-BF01-5A42-A881-A4C85F51B3A5}" destId="{1AA1B1B2-3BFA-D34E-A74A-3F19B96ABE2A}" srcOrd="0" destOrd="0" presId="urn:microsoft.com/office/officeart/2005/8/layout/list1"/>
    <dgm:cxn modelId="{512889BC-EE87-A247-9B59-9151AB65D0FF}" type="presOf" srcId="{07276AED-C098-5545-B96F-7B33A62AF759}" destId="{37B37D36-AAC7-4D41-A762-360083A502F9}" srcOrd="0" destOrd="0" presId="urn:microsoft.com/office/officeart/2005/8/layout/list1"/>
    <dgm:cxn modelId="{D38C29D0-F726-0246-9EDF-354E4806D604}" type="presOf" srcId="{97A9185C-977D-FB4C-8442-E2576066ABA7}" destId="{01B43E94-7714-C648-960A-4E0F39155674}" srcOrd="0" destOrd="0" presId="urn:microsoft.com/office/officeart/2005/8/layout/list1"/>
    <dgm:cxn modelId="{DBF490C1-37E3-BB45-9C11-E55977703F10}" type="presOf" srcId="{1EDB9D34-2033-2947-8479-6879CD86E7D6}" destId="{C4F36885-564B-344E-889A-C731EA7507F6}" srcOrd="1" destOrd="0" presId="urn:microsoft.com/office/officeart/2005/8/layout/list1"/>
    <dgm:cxn modelId="{A283EFA5-9B49-9946-842D-D86F0676C1C8}" srcId="{AFFB80F1-282E-2F4A-B8EA-6051B3F4369F}" destId="{97A9185C-977D-FB4C-8442-E2576066ABA7}" srcOrd="1" destOrd="0" parTransId="{022BEB30-8963-F04A-BC22-95877DF8BF2D}" sibTransId="{DA2BBB8F-B96E-C34C-893D-D69899CB7420}"/>
    <dgm:cxn modelId="{F4AE8BC0-7A5E-1A40-84A7-F73910A53781}" type="presOf" srcId="{F894B523-46E3-B84F-83B6-57EE8E62108B}" destId="{69BD80C8-DE27-B647-BCB9-DA40B54F2F94}" srcOrd="0" destOrd="0" presId="urn:microsoft.com/office/officeart/2005/8/layout/list1"/>
    <dgm:cxn modelId="{F3161CD3-59E5-BC40-A78B-1B567C4846DB}" type="presParOf" srcId="{BCAB9136-CCC0-AB45-B18C-B657F90E4EFC}" destId="{DEC02B23-C13C-4F4A-8461-25AE434A51F4}" srcOrd="0" destOrd="0" presId="urn:microsoft.com/office/officeart/2005/8/layout/list1"/>
    <dgm:cxn modelId="{23451785-8FD0-DB4A-8F03-0C9542D3868A}" type="presParOf" srcId="{DEC02B23-C13C-4F4A-8461-25AE434A51F4}" destId="{56DF295B-AA66-904C-B5C3-91A8D0CA6D81}" srcOrd="0" destOrd="0" presId="urn:microsoft.com/office/officeart/2005/8/layout/list1"/>
    <dgm:cxn modelId="{4C9DB5D6-5E48-1B46-98FA-3F61B348E116}" type="presParOf" srcId="{DEC02B23-C13C-4F4A-8461-25AE434A51F4}" destId="{9E64D808-00BF-9A4D-AC81-B6842B8806EF}" srcOrd="1" destOrd="0" presId="urn:microsoft.com/office/officeart/2005/8/layout/list1"/>
    <dgm:cxn modelId="{4A38E45C-7670-234A-B90C-9E55FCC91C01}" type="presParOf" srcId="{BCAB9136-CCC0-AB45-B18C-B657F90E4EFC}" destId="{463F54F5-8B7A-2144-9F11-F0EF7ADCAEA7}" srcOrd="1" destOrd="0" presId="urn:microsoft.com/office/officeart/2005/8/layout/list1"/>
    <dgm:cxn modelId="{CA46D527-04BB-A947-BD2C-998D037644BF}" type="presParOf" srcId="{BCAB9136-CCC0-AB45-B18C-B657F90E4EFC}" destId="{69BD80C8-DE27-B647-BCB9-DA40B54F2F94}" srcOrd="2" destOrd="0" presId="urn:microsoft.com/office/officeart/2005/8/layout/list1"/>
    <dgm:cxn modelId="{30CEC597-E54A-824F-A8A3-46C71F290567}" type="presParOf" srcId="{BCAB9136-CCC0-AB45-B18C-B657F90E4EFC}" destId="{865B27D7-ABA0-ED40-A792-8B1AB93E8B79}" srcOrd="3" destOrd="0" presId="urn:microsoft.com/office/officeart/2005/8/layout/list1"/>
    <dgm:cxn modelId="{5018C590-1E17-FB42-AB8B-60E154E8E59B}" type="presParOf" srcId="{BCAB9136-CCC0-AB45-B18C-B657F90E4EFC}" destId="{F5991E83-2A1B-684D-AC29-B3074AC3BDCB}" srcOrd="4" destOrd="0" presId="urn:microsoft.com/office/officeart/2005/8/layout/list1"/>
    <dgm:cxn modelId="{57AE2048-928F-3A4B-BC37-0634F1E89C85}" type="presParOf" srcId="{F5991E83-2A1B-684D-AC29-B3074AC3BDCB}" destId="{01B43E94-7714-C648-960A-4E0F39155674}" srcOrd="0" destOrd="0" presId="urn:microsoft.com/office/officeart/2005/8/layout/list1"/>
    <dgm:cxn modelId="{81ED23F7-D714-8C46-94F4-DB783CD289E3}" type="presParOf" srcId="{F5991E83-2A1B-684D-AC29-B3074AC3BDCB}" destId="{DA293D09-6F5D-6B40-AEE3-549880557D60}" srcOrd="1" destOrd="0" presId="urn:microsoft.com/office/officeart/2005/8/layout/list1"/>
    <dgm:cxn modelId="{82626748-6E3E-2B41-839C-D2A9E8E47070}" type="presParOf" srcId="{BCAB9136-CCC0-AB45-B18C-B657F90E4EFC}" destId="{19841A86-D6D9-AD4F-8C0F-255E2D5974EF}" srcOrd="5" destOrd="0" presId="urn:microsoft.com/office/officeart/2005/8/layout/list1"/>
    <dgm:cxn modelId="{33F60303-A376-BA4D-A5C1-6921C782B2B4}" type="presParOf" srcId="{BCAB9136-CCC0-AB45-B18C-B657F90E4EFC}" destId="{1AA1B1B2-3BFA-D34E-A74A-3F19B96ABE2A}" srcOrd="6" destOrd="0" presId="urn:microsoft.com/office/officeart/2005/8/layout/list1"/>
    <dgm:cxn modelId="{50AA375E-284A-514F-B1B5-6743625120CB}" type="presParOf" srcId="{BCAB9136-CCC0-AB45-B18C-B657F90E4EFC}" destId="{DEB88B95-1751-FA45-B652-1951E8C2BBB1}" srcOrd="7" destOrd="0" presId="urn:microsoft.com/office/officeart/2005/8/layout/list1"/>
    <dgm:cxn modelId="{4D58F337-4336-2F43-B7CA-38D393E37108}" type="presParOf" srcId="{BCAB9136-CCC0-AB45-B18C-B657F90E4EFC}" destId="{6FBA7420-8535-D245-A781-4DB8CA6C29F6}" srcOrd="8" destOrd="0" presId="urn:microsoft.com/office/officeart/2005/8/layout/list1"/>
    <dgm:cxn modelId="{610280D2-36EA-3344-A187-A541AEC31BAF}" type="presParOf" srcId="{6FBA7420-8535-D245-A781-4DB8CA6C29F6}" destId="{FDA086DF-A98C-ED4A-859E-3043E569B2D8}" srcOrd="0" destOrd="0" presId="urn:microsoft.com/office/officeart/2005/8/layout/list1"/>
    <dgm:cxn modelId="{20D5A2CB-E796-924E-AD2A-EB732020F352}" type="presParOf" srcId="{6FBA7420-8535-D245-A781-4DB8CA6C29F6}" destId="{C4F36885-564B-344E-889A-C731EA7507F6}" srcOrd="1" destOrd="0" presId="urn:microsoft.com/office/officeart/2005/8/layout/list1"/>
    <dgm:cxn modelId="{A7B2CE9D-8880-5246-B195-7356F6AD46A3}" type="presParOf" srcId="{BCAB9136-CCC0-AB45-B18C-B657F90E4EFC}" destId="{4325B30C-7EEB-8348-AACE-B9B19AD8A097}" srcOrd="9" destOrd="0" presId="urn:microsoft.com/office/officeart/2005/8/layout/list1"/>
    <dgm:cxn modelId="{761FE967-4154-C84B-B275-F211F4C39D01}" type="presParOf" srcId="{BCAB9136-CCC0-AB45-B18C-B657F90E4EFC}" destId="{37B37D36-AAC7-4D41-A762-360083A502F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F98AC09-C49A-A741-979C-E98D2CC29B7E}" type="doc">
      <dgm:prSet loTypeId="urn:microsoft.com/office/officeart/2005/8/layout/vList5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E00F146-C1EB-CF4F-A083-E88F2791AFFF}">
      <dgm:prSet phldrT="[Text]"/>
      <dgm:spPr/>
      <dgm:t>
        <a:bodyPr/>
        <a:lstStyle/>
        <a:p>
          <a:r>
            <a:rPr lang="en-US" dirty="0" smtClean="0"/>
            <a:t>Stand-alone web service</a:t>
          </a:r>
          <a:endParaRPr lang="en-US" dirty="0"/>
        </a:p>
      </dgm:t>
    </dgm:pt>
    <dgm:pt modelId="{E9F86BBE-1092-B44D-9331-D4CD90B140BE}" type="parTrans" cxnId="{5A915D7F-0DAE-C242-B704-C8B5324D4D4F}">
      <dgm:prSet/>
      <dgm:spPr/>
      <dgm:t>
        <a:bodyPr/>
        <a:lstStyle/>
        <a:p>
          <a:endParaRPr lang="en-US"/>
        </a:p>
      </dgm:t>
    </dgm:pt>
    <dgm:pt modelId="{691F7CE9-DBE9-2B4A-B44E-9B8613C6FEA4}" type="sibTrans" cxnId="{5A915D7F-0DAE-C242-B704-C8B5324D4D4F}">
      <dgm:prSet/>
      <dgm:spPr/>
      <dgm:t>
        <a:bodyPr/>
        <a:lstStyle/>
        <a:p>
          <a:endParaRPr lang="en-US"/>
        </a:p>
      </dgm:t>
    </dgm:pt>
    <dgm:pt modelId="{B23D767D-321F-DB48-B799-C726D3FC1FD4}">
      <dgm:prSet phldrT="[Text]"/>
      <dgm:spPr/>
      <dgm:t>
        <a:bodyPr/>
        <a:lstStyle/>
        <a:p>
          <a:r>
            <a:rPr lang="en-US" dirty="0" smtClean="0"/>
            <a:t>Apache web service</a:t>
          </a:r>
          <a:endParaRPr lang="en-US" dirty="0"/>
        </a:p>
      </dgm:t>
    </dgm:pt>
    <dgm:pt modelId="{C6DFE8DB-37A4-4842-8242-F48F2BA405B1}" type="parTrans" cxnId="{98624467-0619-504C-9F08-41D0D3FEBBB3}">
      <dgm:prSet/>
      <dgm:spPr/>
      <dgm:t>
        <a:bodyPr/>
        <a:lstStyle/>
        <a:p>
          <a:endParaRPr lang="en-US"/>
        </a:p>
      </dgm:t>
    </dgm:pt>
    <dgm:pt modelId="{66D35F9B-6490-DB41-8D2A-EA870A6DB253}" type="sibTrans" cxnId="{98624467-0619-504C-9F08-41D0D3FEBBB3}">
      <dgm:prSet/>
      <dgm:spPr/>
      <dgm:t>
        <a:bodyPr/>
        <a:lstStyle/>
        <a:p>
          <a:endParaRPr lang="en-US"/>
        </a:p>
      </dgm:t>
    </dgm:pt>
    <dgm:pt modelId="{71A38B03-072F-7340-AD1D-8AF30122B88C}">
      <dgm:prSet phldrT="[Text]"/>
      <dgm:spPr/>
      <dgm:t>
        <a:bodyPr/>
        <a:lstStyle/>
        <a:p>
          <a:r>
            <a:rPr lang="en-US" dirty="0" smtClean="0"/>
            <a:t>Not centrally hosted!</a:t>
          </a:r>
          <a:endParaRPr lang="en-US" dirty="0"/>
        </a:p>
      </dgm:t>
    </dgm:pt>
    <dgm:pt modelId="{31516C45-E89E-C340-AAAE-64F0CCA480F3}" type="parTrans" cxnId="{B88C3048-E1E5-3142-BC76-4925BD3BE9F3}">
      <dgm:prSet/>
      <dgm:spPr/>
      <dgm:t>
        <a:bodyPr/>
        <a:lstStyle/>
        <a:p>
          <a:endParaRPr lang="en-US"/>
        </a:p>
      </dgm:t>
    </dgm:pt>
    <dgm:pt modelId="{DA67AC05-3175-E24F-A710-75D1F223162C}" type="sibTrans" cxnId="{B88C3048-E1E5-3142-BC76-4925BD3BE9F3}">
      <dgm:prSet/>
      <dgm:spPr/>
      <dgm:t>
        <a:bodyPr/>
        <a:lstStyle/>
        <a:p>
          <a:endParaRPr lang="en-US"/>
        </a:p>
      </dgm:t>
    </dgm:pt>
    <dgm:pt modelId="{0CDBD1C4-EDFD-D14B-B8C1-014856DC67A9}">
      <dgm:prSet phldrT="[Text]"/>
      <dgm:spPr/>
      <dgm:t>
        <a:bodyPr/>
        <a:lstStyle/>
        <a:p>
          <a:r>
            <a:rPr lang="en-US" dirty="0" smtClean="0"/>
            <a:t>Appropriate Users</a:t>
          </a:r>
          <a:endParaRPr lang="en-US" dirty="0"/>
        </a:p>
      </dgm:t>
    </dgm:pt>
    <dgm:pt modelId="{DC1F2D3B-2D67-CE4C-8671-69F7ABC7E1C8}" type="parTrans" cxnId="{8DB6D109-0C75-BD49-AFDC-898D1CA2AE0C}">
      <dgm:prSet/>
      <dgm:spPr/>
      <dgm:t>
        <a:bodyPr/>
        <a:lstStyle/>
        <a:p>
          <a:endParaRPr lang="en-US"/>
        </a:p>
      </dgm:t>
    </dgm:pt>
    <dgm:pt modelId="{55A2FF2B-911A-2345-8ADB-381BF13ACE0E}" type="sibTrans" cxnId="{8DB6D109-0C75-BD49-AFDC-898D1CA2AE0C}">
      <dgm:prSet/>
      <dgm:spPr/>
      <dgm:t>
        <a:bodyPr/>
        <a:lstStyle/>
        <a:p>
          <a:endParaRPr lang="en-US"/>
        </a:p>
      </dgm:t>
    </dgm:pt>
    <dgm:pt modelId="{31ABABDB-DEED-6549-A815-31910ADC0D62}">
      <dgm:prSet phldrT="[Text]"/>
      <dgm:spPr/>
      <dgm:t>
        <a:bodyPr/>
        <a:lstStyle/>
        <a:p>
          <a:r>
            <a:rPr lang="en-US" dirty="0" smtClean="0"/>
            <a:t>Users must belong to a VO with strong identity vetting, i.e. WLCG</a:t>
          </a:r>
          <a:endParaRPr lang="en-US" dirty="0"/>
        </a:p>
      </dgm:t>
    </dgm:pt>
    <dgm:pt modelId="{B6D7F81A-738E-674E-B62C-B54BE4EA3678}" type="parTrans" cxnId="{15AFB1F1-74CD-934D-B0DF-AB98FF728070}">
      <dgm:prSet/>
      <dgm:spPr/>
      <dgm:t>
        <a:bodyPr/>
        <a:lstStyle/>
        <a:p>
          <a:endParaRPr lang="en-US"/>
        </a:p>
      </dgm:t>
    </dgm:pt>
    <dgm:pt modelId="{CBC2ECBA-9075-1046-A9A8-16D2A2106673}" type="sibTrans" cxnId="{15AFB1F1-74CD-934D-B0DF-AB98FF728070}">
      <dgm:prSet/>
      <dgm:spPr/>
      <dgm:t>
        <a:bodyPr/>
        <a:lstStyle/>
        <a:p>
          <a:endParaRPr lang="en-US"/>
        </a:p>
      </dgm:t>
    </dgm:pt>
    <dgm:pt modelId="{E63BDEE2-3DE2-C342-96D8-182D8156331F}">
      <dgm:prSet phldrT="[Text]"/>
      <dgm:spPr/>
      <dgm:t>
        <a:bodyPr/>
        <a:lstStyle/>
        <a:p>
          <a:r>
            <a:rPr lang="en-US" dirty="0" smtClean="0"/>
            <a:t>The IOTA CA will only issue certificates to these users!</a:t>
          </a:r>
          <a:endParaRPr lang="en-US" dirty="0"/>
        </a:p>
      </dgm:t>
    </dgm:pt>
    <dgm:pt modelId="{349AE96F-9443-1E44-897E-08946F937FA3}" type="parTrans" cxnId="{B8C760C5-78DE-7848-8FE1-39F1DCF07F1D}">
      <dgm:prSet/>
      <dgm:spPr/>
      <dgm:t>
        <a:bodyPr/>
        <a:lstStyle/>
        <a:p>
          <a:endParaRPr lang="en-US"/>
        </a:p>
      </dgm:t>
    </dgm:pt>
    <dgm:pt modelId="{4108F7D4-D4B7-0B41-BD37-9AF035461342}" type="sibTrans" cxnId="{B8C760C5-78DE-7848-8FE1-39F1DCF07F1D}">
      <dgm:prSet/>
      <dgm:spPr/>
      <dgm:t>
        <a:bodyPr/>
        <a:lstStyle/>
        <a:p>
          <a:endParaRPr lang="en-US"/>
        </a:p>
      </dgm:t>
    </dgm:pt>
    <dgm:pt modelId="{3F670C42-BE8E-2848-B478-254058E200CF}">
      <dgm:prSet phldrT="[Text]"/>
      <dgm:spPr/>
      <dgm:t>
        <a:bodyPr/>
        <a:lstStyle/>
        <a:p>
          <a:r>
            <a:rPr lang="en-US" dirty="0" smtClean="0"/>
            <a:t>Must be able to install SAML2.0 SP locally – not on a load balancer as tokens issued must be specific to the host</a:t>
          </a:r>
          <a:endParaRPr lang="en-US" dirty="0"/>
        </a:p>
      </dgm:t>
    </dgm:pt>
    <dgm:pt modelId="{17CE78A7-3DDE-1F4A-92E2-FDFBDE316689}" type="parTrans" cxnId="{B2266419-1A85-7C4D-8D79-CEB87F214823}">
      <dgm:prSet/>
      <dgm:spPr/>
      <dgm:t>
        <a:bodyPr/>
        <a:lstStyle/>
        <a:p>
          <a:endParaRPr lang="en-US"/>
        </a:p>
      </dgm:t>
    </dgm:pt>
    <dgm:pt modelId="{C78A1E9B-D503-FA45-914F-C232760C30A9}" type="sibTrans" cxnId="{B2266419-1A85-7C4D-8D79-CEB87F214823}">
      <dgm:prSet/>
      <dgm:spPr/>
      <dgm:t>
        <a:bodyPr/>
        <a:lstStyle/>
        <a:p>
          <a:endParaRPr lang="en-US"/>
        </a:p>
      </dgm:t>
    </dgm:pt>
    <dgm:pt modelId="{9C580A03-D0A2-4348-89DD-5C5DFABA7B5D}" type="pres">
      <dgm:prSet presAssocID="{3F98AC09-C49A-A741-979C-E98D2CC29B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2F52F1-2338-8844-8021-E32B3522F399}" type="pres">
      <dgm:prSet presAssocID="{3E00F146-C1EB-CF4F-A083-E88F2791AFFF}" presName="linNode" presStyleCnt="0"/>
      <dgm:spPr/>
    </dgm:pt>
    <dgm:pt modelId="{1A36CE12-A303-A84C-98EA-3BA55EC4160D}" type="pres">
      <dgm:prSet presAssocID="{3E00F146-C1EB-CF4F-A083-E88F2791AFF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C88820-1C28-1D40-A791-1467CE94C791}" type="pres">
      <dgm:prSet presAssocID="{3E00F146-C1EB-CF4F-A083-E88F2791AFF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3B832-0362-F145-96C8-C83245AAE2A3}" type="pres">
      <dgm:prSet presAssocID="{691F7CE9-DBE9-2B4A-B44E-9B8613C6FEA4}" presName="sp" presStyleCnt="0"/>
      <dgm:spPr/>
    </dgm:pt>
    <dgm:pt modelId="{7B10C440-1653-E746-B692-C46B9877AF8B}" type="pres">
      <dgm:prSet presAssocID="{0CDBD1C4-EDFD-D14B-B8C1-014856DC67A9}" presName="linNode" presStyleCnt="0"/>
      <dgm:spPr/>
    </dgm:pt>
    <dgm:pt modelId="{7B18BA03-C65D-714D-800D-C36DAB103075}" type="pres">
      <dgm:prSet presAssocID="{0CDBD1C4-EDFD-D14B-B8C1-014856DC67A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82BC1-460B-9043-9BE3-290DBCAC6E45}" type="pres">
      <dgm:prSet presAssocID="{0CDBD1C4-EDFD-D14B-B8C1-014856DC67A9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AFB1F1-74CD-934D-B0DF-AB98FF728070}" srcId="{0CDBD1C4-EDFD-D14B-B8C1-014856DC67A9}" destId="{31ABABDB-DEED-6549-A815-31910ADC0D62}" srcOrd="0" destOrd="0" parTransId="{B6D7F81A-738E-674E-B62C-B54BE4EA3678}" sibTransId="{CBC2ECBA-9075-1046-A9A8-16D2A2106673}"/>
    <dgm:cxn modelId="{B2266419-1A85-7C4D-8D79-CEB87F214823}" srcId="{3E00F146-C1EB-CF4F-A083-E88F2791AFFF}" destId="{3F670C42-BE8E-2848-B478-254058E200CF}" srcOrd="1" destOrd="0" parTransId="{17CE78A7-3DDE-1F4A-92E2-FDFBDE316689}" sibTransId="{C78A1E9B-D503-FA45-914F-C232760C30A9}"/>
    <dgm:cxn modelId="{5A915D7F-0DAE-C242-B704-C8B5324D4D4F}" srcId="{3F98AC09-C49A-A741-979C-E98D2CC29B7E}" destId="{3E00F146-C1EB-CF4F-A083-E88F2791AFFF}" srcOrd="0" destOrd="0" parTransId="{E9F86BBE-1092-B44D-9331-D4CD90B140BE}" sibTransId="{691F7CE9-DBE9-2B4A-B44E-9B8613C6FEA4}"/>
    <dgm:cxn modelId="{1DFE540D-BC6C-1140-A06F-F19035728774}" type="presOf" srcId="{3F98AC09-C49A-A741-979C-E98D2CC29B7E}" destId="{9C580A03-D0A2-4348-89DD-5C5DFABA7B5D}" srcOrd="0" destOrd="0" presId="urn:microsoft.com/office/officeart/2005/8/layout/vList5"/>
    <dgm:cxn modelId="{B88C3048-E1E5-3142-BC76-4925BD3BE9F3}" srcId="{3E00F146-C1EB-CF4F-A083-E88F2791AFFF}" destId="{71A38B03-072F-7340-AD1D-8AF30122B88C}" srcOrd="2" destOrd="0" parTransId="{31516C45-E89E-C340-AAAE-64F0CCA480F3}" sibTransId="{DA67AC05-3175-E24F-A710-75D1F223162C}"/>
    <dgm:cxn modelId="{8DB6D109-0C75-BD49-AFDC-898D1CA2AE0C}" srcId="{3F98AC09-C49A-A741-979C-E98D2CC29B7E}" destId="{0CDBD1C4-EDFD-D14B-B8C1-014856DC67A9}" srcOrd="1" destOrd="0" parTransId="{DC1F2D3B-2D67-CE4C-8671-69F7ABC7E1C8}" sibTransId="{55A2FF2B-911A-2345-8ADB-381BF13ACE0E}"/>
    <dgm:cxn modelId="{98624467-0619-504C-9F08-41D0D3FEBBB3}" srcId="{3E00F146-C1EB-CF4F-A083-E88F2791AFFF}" destId="{B23D767D-321F-DB48-B799-C726D3FC1FD4}" srcOrd="0" destOrd="0" parTransId="{C6DFE8DB-37A4-4842-8242-F48F2BA405B1}" sibTransId="{66D35F9B-6490-DB41-8D2A-EA870A6DB253}"/>
    <dgm:cxn modelId="{1752FE57-FEEA-024C-A3E1-50687A13D2DF}" type="presOf" srcId="{0CDBD1C4-EDFD-D14B-B8C1-014856DC67A9}" destId="{7B18BA03-C65D-714D-800D-C36DAB103075}" srcOrd="0" destOrd="0" presId="urn:microsoft.com/office/officeart/2005/8/layout/vList5"/>
    <dgm:cxn modelId="{02827F37-9E41-964F-A2D6-A4F642B01057}" type="presOf" srcId="{E63BDEE2-3DE2-C342-96D8-182D8156331F}" destId="{4FB82BC1-460B-9043-9BE3-290DBCAC6E45}" srcOrd="0" destOrd="1" presId="urn:microsoft.com/office/officeart/2005/8/layout/vList5"/>
    <dgm:cxn modelId="{B8C760C5-78DE-7848-8FE1-39F1DCF07F1D}" srcId="{0CDBD1C4-EDFD-D14B-B8C1-014856DC67A9}" destId="{E63BDEE2-3DE2-C342-96D8-182D8156331F}" srcOrd="1" destOrd="0" parTransId="{349AE96F-9443-1E44-897E-08946F937FA3}" sibTransId="{4108F7D4-D4B7-0B41-BD37-9AF035461342}"/>
    <dgm:cxn modelId="{313F566B-2948-6347-BF91-0BFD1A008CF2}" type="presOf" srcId="{3F670C42-BE8E-2848-B478-254058E200CF}" destId="{5CC88820-1C28-1D40-A791-1467CE94C791}" srcOrd="0" destOrd="1" presId="urn:microsoft.com/office/officeart/2005/8/layout/vList5"/>
    <dgm:cxn modelId="{444A8CC6-6C93-8D49-B47C-89EE1D757FA0}" type="presOf" srcId="{3E00F146-C1EB-CF4F-A083-E88F2791AFFF}" destId="{1A36CE12-A303-A84C-98EA-3BA55EC4160D}" srcOrd="0" destOrd="0" presId="urn:microsoft.com/office/officeart/2005/8/layout/vList5"/>
    <dgm:cxn modelId="{179A98BF-5256-6848-AFD7-C2B45ED369FC}" type="presOf" srcId="{31ABABDB-DEED-6549-A815-31910ADC0D62}" destId="{4FB82BC1-460B-9043-9BE3-290DBCAC6E45}" srcOrd="0" destOrd="0" presId="urn:microsoft.com/office/officeart/2005/8/layout/vList5"/>
    <dgm:cxn modelId="{984F6DB1-3170-4744-AE89-3476A12BD7C9}" type="presOf" srcId="{71A38B03-072F-7340-AD1D-8AF30122B88C}" destId="{5CC88820-1C28-1D40-A791-1467CE94C791}" srcOrd="0" destOrd="2" presId="urn:microsoft.com/office/officeart/2005/8/layout/vList5"/>
    <dgm:cxn modelId="{BECD225E-C960-9841-ABCB-221A2FDEDF82}" type="presOf" srcId="{B23D767D-321F-DB48-B799-C726D3FC1FD4}" destId="{5CC88820-1C28-1D40-A791-1467CE94C791}" srcOrd="0" destOrd="0" presId="urn:microsoft.com/office/officeart/2005/8/layout/vList5"/>
    <dgm:cxn modelId="{45639D77-7188-7840-A02E-EB79BB470879}" type="presParOf" srcId="{9C580A03-D0A2-4348-89DD-5C5DFABA7B5D}" destId="{7B2F52F1-2338-8844-8021-E32B3522F399}" srcOrd="0" destOrd="0" presId="urn:microsoft.com/office/officeart/2005/8/layout/vList5"/>
    <dgm:cxn modelId="{F70A1B88-861C-CB46-A478-D2DD02CAE824}" type="presParOf" srcId="{7B2F52F1-2338-8844-8021-E32B3522F399}" destId="{1A36CE12-A303-A84C-98EA-3BA55EC4160D}" srcOrd="0" destOrd="0" presId="urn:microsoft.com/office/officeart/2005/8/layout/vList5"/>
    <dgm:cxn modelId="{52682784-71E9-1648-B918-0EFFA78347D0}" type="presParOf" srcId="{7B2F52F1-2338-8844-8021-E32B3522F399}" destId="{5CC88820-1C28-1D40-A791-1467CE94C791}" srcOrd="1" destOrd="0" presId="urn:microsoft.com/office/officeart/2005/8/layout/vList5"/>
    <dgm:cxn modelId="{13D74D2F-3424-B349-9E19-7ADB4A4E5422}" type="presParOf" srcId="{9C580A03-D0A2-4348-89DD-5C5DFABA7B5D}" destId="{6333B832-0362-F145-96C8-C83245AAE2A3}" srcOrd="1" destOrd="0" presId="urn:microsoft.com/office/officeart/2005/8/layout/vList5"/>
    <dgm:cxn modelId="{C6B0973C-AC09-534D-BF8A-B2F0F3070732}" type="presParOf" srcId="{9C580A03-D0A2-4348-89DD-5C5DFABA7B5D}" destId="{7B10C440-1653-E746-B692-C46B9877AF8B}" srcOrd="2" destOrd="0" presId="urn:microsoft.com/office/officeart/2005/8/layout/vList5"/>
    <dgm:cxn modelId="{451B5DFF-997B-9C46-BC11-CAF1EC2E9F0F}" type="presParOf" srcId="{7B10C440-1653-E746-B692-C46B9877AF8B}" destId="{7B18BA03-C65D-714D-800D-C36DAB103075}" srcOrd="0" destOrd="0" presId="urn:microsoft.com/office/officeart/2005/8/layout/vList5"/>
    <dgm:cxn modelId="{7A0BBA71-9474-6542-BA5C-2F600709D9F7}" type="presParOf" srcId="{7B10C440-1653-E746-B692-C46B9877AF8B}" destId="{4FB82BC1-460B-9043-9BE3-290DBCAC6E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B93717B-D9F0-F645-8C89-64E3A5D4ECBC}" type="doc">
      <dgm:prSet loTypeId="urn:microsoft.com/office/officeart/2005/8/layout/hProcess9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9BF5DD1-5156-1943-AFD4-ABC60A837710}">
      <dgm:prSet/>
      <dgm:spPr/>
      <dgm:t>
        <a:bodyPr/>
        <a:lstStyle/>
        <a:p>
          <a:pPr rtl="0"/>
          <a:r>
            <a:rPr lang="en-US" dirty="0" smtClean="0"/>
            <a:t>Enable SSO</a:t>
          </a:r>
          <a:endParaRPr lang="en-US" dirty="0"/>
        </a:p>
      </dgm:t>
    </dgm:pt>
    <dgm:pt modelId="{6D83DF84-4912-1D46-A55C-5EBA7666EB5A}" type="parTrans" cxnId="{7AB452ED-537B-5C42-AC7D-F1F401B0AF4D}">
      <dgm:prSet/>
      <dgm:spPr/>
      <dgm:t>
        <a:bodyPr/>
        <a:lstStyle/>
        <a:p>
          <a:endParaRPr lang="en-US"/>
        </a:p>
      </dgm:t>
    </dgm:pt>
    <dgm:pt modelId="{A2B531B6-60C0-A347-8A9B-A6191C8FE83B}" type="sibTrans" cxnId="{7AB452ED-537B-5C42-AC7D-F1F401B0AF4D}">
      <dgm:prSet/>
      <dgm:spPr/>
      <dgm:t>
        <a:bodyPr/>
        <a:lstStyle/>
        <a:p>
          <a:endParaRPr lang="en-US"/>
        </a:p>
      </dgm:t>
    </dgm:pt>
    <dgm:pt modelId="{106A4842-737F-5841-97F1-F43A14DE3AD6}">
      <dgm:prSet/>
      <dgm:spPr/>
      <dgm:t>
        <a:bodyPr/>
        <a:lstStyle/>
        <a:p>
          <a:pPr rtl="0"/>
          <a:r>
            <a:rPr lang="en-US" dirty="0" smtClean="0"/>
            <a:t>Create an STS instance</a:t>
          </a:r>
          <a:endParaRPr lang="en-US" dirty="0"/>
        </a:p>
      </dgm:t>
    </dgm:pt>
    <dgm:pt modelId="{8E3CDF50-CFB8-2E43-A4CC-B6579D063EA4}" type="parTrans" cxnId="{9942D7C8-07C9-C947-AABA-2F52A86606BB}">
      <dgm:prSet/>
      <dgm:spPr/>
      <dgm:t>
        <a:bodyPr/>
        <a:lstStyle/>
        <a:p>
          <a:endParaRPr lang="en-US"/>
        </a:p>
      </dgm:t>
    </dgm:pt>
    <dgm:pt modelId="{E85E66BA-B3C4-E447-95BD-FF8E9EE105F6}" type="sibTrans" cxnId="{9942D7C8-07C9-C947-AABA-2F52A86606BB}">
      <dgm:prSet/>
      <dgm:spPr/>
      <dgm:t>
        <a:bodyPr/>
        <a:lstStyle/>
        <a:p>
          <a:endParaRPr lang="en-US"/>
        </a:p>
      </dgm:t>
    </dgm:pt>
    <dgm:pt modelId="{AE96895D-B5FC-0344-AEAE-C47218691A75}">
      <dgm:prSet/>
      <dgm:spPr/>
      <dgm:t>
        <a:bodyPr/>
        <a:lstStyle/>
        <a:p>
          <a:pPr rtl="0"/>
          <a:r>
            <a:rPr lang="en-US" dirty="0" err="1" smtClean="0"/>
            <a:t>Authorise</a:t>
          </a:r>
          <a:r>
            <a:rPr lang="en-US" dirty="0" smtClean="0"/>
            <a:t> users with VOMS</a:t>
          </a:r>
          <a:endParaRPr lang="en-US" dirty="0"/>
        </a:p>
      </dgm:t>
    </dgm:pt>
    <dgm:pt modelId="{2411757F-E10B-3445-8DA3-6BBEC2F0ED68}" type="parTrans" cxnId="{1574F6DA-5EAE-3848-BB32-E5F04B88CD26}">
      <dgm:prSet/>
      <dgm:spPr/>
      <dgm:t>
        <a:bodyPr/>
        <a:lstStyle/>
        <a:p>
          <a:endParaRPr lang="en-US"/>
        </a:p>
      </dgm:t>
    </dgm:pt>
    <dgm:pt modelId="{1F1D14FB-ED8E-3345-BBAA-D4D4A22001CC}" type="sibTrans" cxnId="{1574F6DA-5EAE-3848-BB32-E5F04B88CD26}">
      <dgm:prSet/>
      <dgm:spPr/>
      <dgm:t>
        <a:bodyPr/>
        <a:lstStyle/>
        <a:p>
          <a:endParaRPr lang="en-US"/>
        </a:p>
      </dgm:t>
    </dgm:pt>
    <dgm:pt modelId="{BE8E5AE7-9B4F-0548-B4C3-60F353B58303}" type="pres">
      <dgm:prSet presAssocID="{FB93717B-D9F0-F645-8C89-64E3A5D4ECB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29344C-20E8-FE4D-B926-137E6E6256B6}" type="pres">
      <dgm:prSet presAssocID="{FB93717B-D9F0-F645-8C89-64E3A5D4ECBC}" presName="arrow" presStyleLbl="bgShp" presStyleIdx="0" presStyleCnt="1"/>
      <dgm:spPr/>
    </dgm:pt>
    <dgm:pt modelId="{762CF120-D537-0D44-AD65-326E0E90083F}" type="pres">
      <dgm:prSet presAssocID="{FB93717B-D9F0-F645-8C89-64E3A5D4ECBC}" presName="linearProcess" presStyleCnt="0"/>
      <dgm:spPr/>
    </dgm:pt>
    <dgm:pt modelId="{5D7D347A-140B-0144-A8BA-0BD8223126E3}" type="pres">
      <dgm:prSet presAssocID="{C9BF5DD1-5156-1943-AFD4-ABC60A83771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554A9-B69A-C94F-961A-3509C5A460F2}" type="pres">
      <dgm:prSet presAssocID="{A2B531B6-60C0-A347-8A9B-A6191C8FE83B}" presName="sibTrans" presStyleCnt="0"/>
      <dgm:spPr/>
    </dgm:pt>
    <dgm:pt modelId="{4E602373-FF68-0143-8E5C-A14DD98BD489}" type="pres">
      <dgm:prSet presAssocID="{106A4842-737F-5841-97F1-F43A14DE3AD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D647F-B9DE-B844-91A5-AF93BF8EE3C8}" type="pres">
      <dgm:prSet presAssocID="{E85E66BA-B3C4-E447-95BD-FF8E9EE105F6}" presName="sibTrans" presStyleCnt="0"/>
      <dgm:spPr/>
    </dgm:pt>
    <dgm:pt modelId="{80A80285-FB09-5C42-B2AB-7FE27D686D17}" type="pres">
      <dgm:prSet presAssocID="{AE96895D-B5FC-0344-AEAE-C47218691A7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42D7C8-07C9-C947-AABA-2F52A86606BB}" srcId="{FB93717B-D9F0-F645-8C89-64E3A5D4ECBC}" destId="{106A4842-737F-5841-97F1-F43A14DE3AD6}" srcOrd="1" destOrd="0" parTransId="{8E3CDF50-CFB8-2E43-A4CC-B6579D063EA4}" sibTransId="{E85E66BA-B3C4-E447-95BD-FF8E9EE105F6}"/>
    <dgm:cxn modelId="{986E1166-9067-A74E-B6D0-61AD6280E9BB}" type="presOf" srcId="{106A4842-737F-5841-97F1-F43A14DE3AD6}" destId="{4E602373-FF68-0143-8E5C-A14DD98BD489}" srcOrd="0" destOrd="0" presId="urn:microsoft.com/office/officeart/2005/8/layout/hProcess9"/>
    <dgm:cxn modelId="{7AB452ED-537B-5C42-AC7D-F1F401B0AF4D}" srcId="{FB93717B-D9F0-F645-8C89-64E3A5D4ECBC}" destId="{C9BF5DD1-5156-1943-AFD4-ABC60A837710}" srcOrd="0" destOrd="0" parTransId="{6D83DF84-4912-1D46-A55C-5EBA7666EB5A}" sibTransId="{A2B531B6-60C0-A347-8A9B-A6191C8FE83B}"/>
    <dgm:cxn modelId="{AC25BC60-CC28-324C-B31B-CF483E3EFC74}" type="presOf" srcId="{AE96895D-B5FC-0344-AEAE-C47218691A75}" destId="{80A80285-FB09-5C42-B2AB-7FE27D686D17}" srcOrd="0" destOrd="0" presId="urn:microsoft.com/office/officeart/2005/8/layout/hProcess9"/>
    <dgm:cxn modelId="{1574F6DA-5EAE-3848-BB32-E5F04B88CD26}" srcId="{FB93717B-D9F0-F645-8C89-64E3A5D4ECBC}" destId="{AE96895D-B5FC-0344-AEAE-C47218691A75}" srcOrd="2" destOrd="0" parTransId="{2411757F-E10B-3445-8DA3-6BBEC2F0ED68}" sibTransId="{1F1D14FB-ED8E-3345-BBAA-D4D4A22001CC}"/>
    <dgm:cxn modelId="{9F56ADA6-2800-324C-9921-726A9037D65B}" type="presOf" srcId="{C9BF5DD1-5156-1943-AFD4-ABC60A837710}" destId="{5D7D347A-140B-0144-A8BA-0BD8223126E3}" srcOrd="0" destOrd="0" presId="urn:microsoft.com/office/officeart/2005/8/layout/hProcess9"/>
    <dgm:cxn modelId="{C1928860-5369-B942-AFB0-22ABD6FC0871}" type="presOf" srcId="{FB93717B-D9F0-F645-8C89-64E3A5D4ECBC}" destId="{BE8E5AE7-9B4F-0548-B4C3-60F353B58303}" srcOrd="0" destOrd="0" presId="urn:microsoft.com/office/officeart/2005/8/layout/hProcess9"/>
    <dgm:cxn modelId="{885AF2EF-01AD-DF48-A3AF-13BA61AFD25D}" type="presParOf" srcId="{BE8E5AE7-9B4F-0548-B4C3-60F353B58303}" destId="{D529344C-20E8-FE4D-B926-137E6E6256B6}" srcOrd="0" destOrd="0" presId="urn:microsoft.com/office/officeart/2005/8/layout/hProcess9"/>
    <dgm:cxn modelId="{EA9CD0F3-DBF8-D74D-A817-6AC150A92E64}" type="presParOf" srcId="{BE8E5AE7-9B4F-0548-B4C3-60F353B58303}" destId="{762CF120-D537-0D44-AD65-326E0E90083F}" srcOrd="1" destOrd="0" presId="urn:microsoft.com/office/officeart/2005/8/layout/hProcess9"/>
    <dgm:cxn modelId="{A93633F4-AC86-7449-B084-324A2C1CBEAF}" type="presParOf" srcId="{762CF120-D537-0D44-AD65-326E0E90083F}" destId="{5D7D347A-140B-0144-A8BA-0BD8223126E3}" srcOrd="0" destOrd="0" presId="urn:microsoft.com/office/officeart/2005/8/layout/hProcess9"/>
    <dgm:cxn modelId="{5F09AB80-63E3-0140-88BC-1B136BCA4FC0}" type="presParOf" srcId="{762CF120-D537-0D44-AD65-326E0E90083F}" destId="{837554A9-B69A-C94F-961A-3509C5A460F2}" srcOrd="1" destOrd="0" presId="urn:microsoft.com/office/officeart/2005/8/layout/hProcess9"/>
    <dgm:cxn modelId="{D96D2F41-B7CB-E543-88DC-B71A90730FA3}" type="presParOf" srcId="{762CF120-D537-0D44-AD65-326E0E90083F}" destId="{4E602373-FF68-0143-8E5C-A14DD98BD489}" srcOrd="2" destOrd="0" presId="urn:microsoft.com/office/officeart/2005/8/layout/hProcess9"/>
    <dgm:cxn modelId="{D1E3303F-A285-C347-A749-FFCB25C2AF9B}" type="presParOf" srcId="{762CF120-D537-0D44-AD65-326E0E90083F}" destId="{D46D647F-B9DE-B844-91A5-AF93BF8EE3C8}" srcOrd="3" destOrd="0" presId="urn:microsoft.com/office/officeart/2005/8/layout/hProcess9"/>
    <dgm:cxn modelId="{F89C442B-58B7-3648-AD3B-E9350B3EF490}" type="presParOf" srcId="{762CF120-D537-0D44-AD65-326E0E90083F}" destId="{80A80285-FB09-5C42-B2AB-7FE27D686D1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A697C41-E767-3640-97C8-7526B08E5E1C}" type="doc">
      <dgm:prSet loTypeId="urn:microsoft.com/office/officeart/2008/layout/VerticalCurvedList" loCatId="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55A1587-5711-EF40-A1BC-31B69DB6020F}">
      <dgm:prSet/>
      <dgm:spPr/>
      <dgm:t>
        <a:bodyPr/>
        <a:lstStyle/>
        <a:p>
          <a:pPr rtl="0"/>
          <a:r>
            <a:rPr lang="en-US" dirty="0" smtClean="0"/>
            <a:t>What is Federated Access?</a:t>
          </a:r>
          <a:endParaRPr lang="en-US" dirty="0"/>
        </a:p>
      </dgm:t>
    </dgm:pt>
    <dgm:pt modelId="{69436F64-442F-BF43-8385-D37BCAF74EB0}" type="parTrans" cxnId="{DDD5E89E-4B7D-FA4A-A94B-5BCD8A02CC0F}">
      <dgm:prSet/>
      <dgm:spPr/>
      <dgm:t>
        <a:bodyPr/>
        <a:lstStyle/>
        <a:p>
          <a:endParaRPr lang="en-US"/>
        </a:p>
      </dgm:t>
    </dgm:pt>
    <dgm:pt modelId="{7A0E3871-0B4B-BC4A-8C26-71AE55B15A23}" type="sibTrans" cxnId="{DDD5E89E-4B7D-FA4A-A94B-5BCD8A02CC0F}">
      <dgm:prSet/>
      <dgm:spPr/>
      <dgm:t>
        <a:bodyPr/>
        <a:lstStyle/>
        <a:p>
          <a:endParaRPr lang="en-US"/>
        </a:p>
      </dgm:t>
    </dgm:pt>
    <dgm:pt modelId="{495966F0-5181-5548-9427-6E25F5E429C7}">
      <dgm:prSet/>
      <dgm:spPr/>
      <dgm:t>
        <a:bodyPr/>
        <a:lstStyle/>
        <a:p>
          <a:pPr rtl="0"/>
          <a:r>
            <a:rPr lang="en-US" smtClean="0"/>
            <a:t>Why should WLCG adopt it?</a:t>
          </a:r>
          <a:endParaRPr lang="en-US"/>
        </a:p>
      </dgm:t>
    </dgm:pt>
    <dgm:pt modelId="{E5DB18F5-2BD6-7240-9B5C-FE605643617B}" type="parTrans" cxnId="{C4AF2CF0-8709-3648-B69C-D53DDD7BB2D2}">
      <dgm:prSet/>
      <dgm:spPr/>
      <dgm:t>
        <a:bodyPr/>
        <a:lstStyle/>
        <a:p>
          <a:endParaRPr lang="en-US"/>
        </a:p>
      </dgm:t>
    </dgm:pt>
    <dgm:pt modelId="{9D747906-1B43-B34D-9852-F54AD1D0646C}" type="sibTrans" cxnId="{C4AF2CF0-8709-3648-B69C-D53DDD7BB2D2}">
      <dgm:prSet/>
      <dgm:spPr/>
      <dgm:t>
        <a:bodyPr/>
        <a:lstStyle/>
        <a:p>
          <a:endParaRPr lang="en-US"/>
        </a:p>
      </dgm:t>
    </dgm:pt>
    <dgm:pt modelId="{7E6742FA-FAB7-BD4B-A624-6F099FB3EB28}">
      <dgm:prSet/>
      <dgm:spPr/>
      <dgm:t>
        <a:bodyPr/>
        <a:lstStyle/>
        <a:p>
          <a:pPr rtl="0"/>
          <a:r>
            <a:rPr lang="en-US" dirty="0" smtClean="0"/>
            <a:t>What does WLCG need from Federated Access?</a:t>
          </a:r>
          <a:endParaRPr lang="en-US" dirty="0"/>
        </a:p>
      </dgm:t>
    </dgm:pt>
    <dgm:pt modelId="{E56892EA-AD26-3E44-9E5B-3B926FC8D22A}" type="parTrans" cxnId="{C74D7510-287C-E74E-A551-E676D2623389}">
      <dgm:prSet/>
      <dgm:spPr/>
      <dgm:t>
        <a:bodyPr/>
        <a:lstStyle/>
        <a:p>
          <a:endParaRPr lang="en-US"/>
        </a:p>
      </dgm:t>
    </dgm:pt>
    <dgm:pt modelId="{4B94F984-3C59-7841-B8B4-D4CCB4810F64}" type="sibTrans" cxnId="{C74D7510-287C-E74E-A551-E676D2623389}">
      <dgm:prSet/>
      <dgm:spPr/>
      <dgm:t>
        <a:bodyPr/>
        <a:lstStyle/>
        <a:p>
          <a:endParaRPr lang="en-US"/>
        </a:p>
      </dgm:t>
    </dgm:pt>
    <dgm:pt modelId="{A718F853-B5CC-D14D-9D63-3F86183BDF7A}">
      <dgm:prSet/>
      <dgm:spPr/>
      <dgm:t>
        <a:bodyPr/>
        <a:lstStyle/>
        <a:p>
          <a:pPr rtl="0"/>
          <a:r>
            <a:rPr lang="en-US" smtClean="0"/>
            <a:t>Example Services</a:t>
          </a:r>
          <a:endParaRPr lang="en-US"/>
        </a:p>
      </dgm:t>
    </dgm:pt>
    <dgm:pt modelId="{39F740EC-9E96-1B4E-9817-9C8FFD9064A2}" type="parTrans" cxnId="{52A161F7-78C7-794C-9CE4-76EFCA7A9767}">
      <dgm:prSet/>
      <dgm:spPr/>
      <dgm:t>
        <a:bodyPr/>
        <a:lstStyle/>
        <a:p>
          <a:endParaRPr lang="en-US"/>
        </a:p>
      </dgm:t>
    </dgm:pt>
    <dgm:pt modelId="{154061F1-11F4-6542-992E-3DBF863E9A25}" type="sibTrans" cxnId="{52A161F7-78C7-794C-9CE4-76EFCA7A9767}">
      <dgm:prSet/>
      <dgm:spPr/>
      <dgm:t>
        <a:bodyPr/>
        <a:lstStyle/>
        <a:p>
          <a:endParaRPr lang="en-US"/>
        </a:p>
      </dgm:t>
    </dgm:pt>
    <dgm:pt modelId="{52CDCF6A-00FE-EA4E-968B-5FDB2905B53A}">
      <dgm:prSet/>
      <dgm:spPr/>
      <dgm:t>
        <a:bodyPr/>
        <a:lstStyle/>
        <a:p>
          <a:pPr rtl="0"/>
          <a:r>
            <a:rPr lang="en-US" dirty="0" smtClean="0"/>
            <a:t>How can I implement this?</a:t>
          </a:r>
          <a:endParaRPr lang="en-US" dirty="0"/>
        </a:p>
      </dgm:t>
    </dgm:pt>
    <dgm:pt modelId="{6FC53EA5-5040-9940-A641-1EF2F1AF6F81}" type="parTrans" cxnId="{1885F008-1D0A-564F-BC9B-C2A6CD400825}">
      <dgm:prSet/>
      <dgm:spPr/>
      <dgm:t>
        <a:bodyPr/>
        <a:lstStyle/>
        <a:p>
          <a:endParaRPr lang="en-US"/>
        </a:p>
      </dgm:t>
    </dgm:pt>
    <dgm:pt modelId="{4B862E18-1653-B84D-B278-1459864A18AE}" type="sibTrans" cxnId="{1885F008-1D0A-564F-BC9B-C2A6CD400825}">
      <dgm:prSet/>
      <dgm:spPr/>
      <dgm:t>
        <a:bodyPr/>
        <a:lstStyle/>
        <a:p>
          <a:endParaRPr lang="en-US"/>
        </a:p>
      </dgm:t>
    </dgm:pt>
    <dgm:pt modelId="{71BFB3C5-DB54-B14E-96F6-136D173E98B0}" type="pres">
      <dgm:prSet presAssocID="{EA697C41-E767-3640-97C8-7526B08E5E1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192C37C-72D1-7544-85D3-FA1566DBB759}" type="pres">
      <dgm:prSet presAssocID="{EA697C41-E767-3640-97C8-7526B08E5E1C}" presName="Name1" presStyleCnt="0"/>
      <dgm:spPr/>
    </dgm:pt>
    <dgm:pt modelId="{3903B060-5A0C-DD45-B7D7-572CFBF3ABB9}" type="pres">
      <dgm:prSet presAssocID="{EA697C41-E767-3640-97C8-7526B08E5E1C}" presName="cycle" presStyleCnt="0"/>
      <dgm:spPr/>
    </dgm:pt>
    <dgm:pt modelId="{7C9C4DD1-D73A-AF43-BBC1-269FABD6B56C}" type="pres">
      <dgm:prSet presAssocID="{EA697C41-E767-3640-97C8-7526B08E5E1C}" presName="srcNode" presStyleLbl="node1" presStyleIdx="0" presStyleCnt="5"/>
      <dgm:spPr/>
    </dgm:pt>
    <dgm:pt modelId="{EF3457C7-1820-0B45-A2CD-883092F9DCAB}" type="pres">
      <dgm:prSet presAssocID="{EA697C41-E767-3640-97C8-7526B08E5E1C}" presName="conn" presStyleLbl="parChTrans1D2" presStyleIdx="0" presStyleCnt="1"/>
      <dgm:spPr/>
      <dgm:t>
        <a:bodyPr/>
        <a:lstStyle/>
        <a:p>
          <a:endParaRPr lang="en-US"/>
        </a:p>
      </dgm:t>
    </dgm:pt>
    <dgm:pt modelId="{B9D8D9A5-07B7-BA43-B59E-4878697CA730}" type="pres">
      <dgm:prSet presAssocID="{EA697C41-E767-3640-97C8-7526B08E5E1C}" presName="extraNode" presStyleLbl="node1" presStyleIdx="0" presStyleCnt="5"/>
      <dgm:spPr/>
    </dgm:pt>
    <dgm:pt modelId="{B291AF43-88DD-0D42-98D8-64F9DC0F9367}" type="pres">
      <dgm:prSet presAssocID="{EA697C41-E767-3640-97C8-7526B08E5E1C}" presName="dstNode" presStyleLbl="node1" presStyleIdx="0" presStyleCnt="5"/>
      <dgm:spPr/>
    </dgm:pt>
    <dgm:pt modelId="{797024F1-6FE6-7D43-A432-4A2035649E01}" type="pres">
      <dgm:prSet presAssocID="{555A1587-5711-EF40-A1BC-31B69DB6020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4E664-B110-7248-92D3-54FBCF4A937E}" type="pres">
      <dgm:prSet presAssocID="{555A1587-5711-EF40-A1BC-31B69DB6020F}" presName="accent_1" presStyleCnt="0"/>
      <dgm:spPr/>
    </dgm:pt>
    <dgm:pt modelId="{578E895B-24E1-DB4F-8A6C-5A03E06FBFD6}" type="pres">
      <dgm:prSet presAssocID="{555A1587-5711-EF40-A1BC-31B69DB6020F}" presName="accentRepeatNode" presStyleLbl="solidFgAcc1" presStyleIdx="0" presStyleCnt="5"/>
      <dgm:spPr/>
    </dgm:pt>
    <dgm:pt modelId="{97345E22-44BF-0B4A-9088-DDD3B9010E9B}" type="pres">
      <dgm:prSet presAssocID="{495966F0-5181-5548-9427-6E25F5E429C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1CC20-C4E5-AE48-B740-C2EA56879718}" type="pres">
      <dgm:prSet presAssocID="{495966F0-5181-5548-9427-6E25F5E429C7}" presName="accent_2" presStyleCnt="0"/>
      <dgm:spPr/>
    </dgm:pt>
    <dgm:pt modelId="{97CE5850-4AE4-EA4A-86BB-68DECDAFF950}" type="pres">
      <dgm:prSet presAssocID="{495966F0-5181-5548-9427-6E25F5E429C7}" presName="accentRepeatNode" presStyleLbl="solidFgAcc1" presStyleIdx="1" presStyleCnt="5"/>
      <dgm:spPr/>
    </dgm:pt>
    <dgm:pt modelId="{7089D730-180A-1C4E-B230-3D34A30A10E3}" type="pres">
      <dgm:prSet presAssocID="{7E6742FA-FAB7-BD4B-A624-6F099FB3EB2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F9ABE-F802-3F4F-8C20-0F8C2D5C2BC7}" type="pres">
      <dgm:prSet presAssocID="{7E6742FA-FAB7-BD4B-A624-6F099FB3EB28}" presName="accent_3" presStyleCnt="0"/>
      <dgm:spPr/>
    </dgm:pt>
    <dgm:pt modelId="{A012299F-AC46-F44C-8A75-2B33B1FDF879}" type="pres">
      <dgm:prSet presAssocID="{7E6742FA-FAB7-BD4B-A624-6F099FB3EB28}" presName="accentRepeatNode" presStyleLbl="solidFgAcc1" presStyleIdx="2" presStyleCnt="5"/>
      <dgm:spPr/>
    </dgm:pt>
    <dgm:pt modelId="{47FD1A5B-340E-3A41-A1D7-590A940E81C1}" type="pres">
      <dgm:prSet presAssocID="{A718F853-B5CC-D14D-9D63-3F86183BDF7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88772-92AB-2B4C-BA48-D5436156823E}" type="pres">
      <dgm:prSet presAssocID="{A718F853-B5CC-D14D-9D63-3F86183BDF7A}" presName="accent_4" presStyleCnt="0"/>
      <dgm:spPr/>
    </dgm:pt>
    <dgm:pt modelId="{61D2BD30-3166-8E46-B8B7-80AA1EB3FE96}" type="pres">
      <dgm:prSet presAssocID="{A718F853-B5CC-D14D-9D63-3F86183BDF7A}" presName="accentRepeatNode" presStyleLbl="solidFgAcc1" presStyleIdx="3" presStyleCnt="5"/>
      <dgm:spPr/>
    </dgm:pt>
    <dgm:pt modelId="{5048377A-AE38-F14B-B29C-66052988AFE7}" type="pres">
      <dgm:prSet presAssocID="{52CDCF6A-00FE-EA4E-968B-5FDB2905B53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9D056-F6DD-FF4D-984C-015A23657E32}" type="pres">
      <dgm:prSet presAssocID="{52CDCF6A-00FE-EA4E-968B-5FDB2905B53A}" presName="accent_5" presStyleCnt="0"/>
      <dgm:spPr/>
    </dgm:pt>
    <dgm:pt modelId="{72C8173A-F2B8-9347-8695-3FF33B62A448}" type="pres">
      <dgm:prSet presAssocID="{52CDCF6A-00FE-EA4E-968B-5FDB2905B53A}" presName="accentRepeatNode" presStyleLbl="solidFgAcc1" presStyleIdx="4" presStyleCnt="5"/>
      <dgm:spPr/>
    </dgm:pt>
  </dgm:ptLst>
  <dgm:cxnLst>
    <dgm:cxn modelId="{C74D7510-287C-E74E-A551-E676D2623389}" srcId="{EA697C41-E767-3640-97C8-7526B08E5E1C}" destId="{7E6742FA-FAB7-BD4B-A624-6F099FB3EB28}" srcOrd="2" destOrd="0" parTransId="{E56892EA-AD26-3E44-9E5B-3B926FC8D22A}" sibTransId="{4B94F984-3C59-7841-B8B4-D4CCB4810F64}"/>
    <dgm:cxn modelId="{89F45A30-46DD-9040-B427-90D257076481}" type="presOf" srcId="{A718F853-B5CC-D14D-9D63-3F86183BDF7A}" destId="{47FD1A5B-340E-3A41-A1D7-590A940E81C1}" srcOrd="0" destOrd="0" presId="urn:microsoft.com/office/officeart/2008/layout/VerticalCurvedList"/>
    <dgm:cxn modelId="{5186495F-0FCD-5E43-BB0E-AEC3DCD38BDB}" type="presOf" srcId="{EA697C41-E767-3640-97C8-7526B08E5E1C}" destId="{71BFB3C5-DB54-B14E-96F6-136D173E98B0}" srcOrd="0" destOrd="0" presId="urn:microsoft.com/office/officeart/2008/layout/VerticalCurvedList"/>
    <dgm:cxn modelId="{C4AF2CF0-8709-3648-B69C-D53DDD7BB2D2}" srcId="{EA697C41-E767-3640-97C8-7526B08E5E1C}" destId="{495966F0-5181-5548-9427-6E25F5E429C7}" srcOrd="1" destOrd="0" parTransId="{E5DB18F5-2BD6-7240-9B5C-FE605643617B}" sibTransId="{9D747906-1B43-B34D-9852-F54AD1D0646C}"/>
    <dgm:cxn modelId="{09C1EBDA-5213-3F48-8E3D-8F2A5D096ECD}" type="presOf" srcId="{555A1587-5711-EF40-A1BC-31B69DB6020F}" destId="{797024F1-6FE6-7D43-A432-4A2035649E01}" srcOrd="0" destOrd="0" presId="urn:microsoft.com/office/officeart/2008/layout/VerticalCurvedList"/>
    <dgm:cxn modelId="{4692366C-45F4-CB43-87AB-1A1FAED8CA41}" type="presOf" srcId="{7E6742FA-FAB7-BD4B-A624-6F099FB3EB28}" destId="{7089D730-180A-1C4E-B230-3D34A30A10E3}" srcOrd="0" destOrd="0" presId="urn:microsoft.com/office/officeart/2008/layout/VerticalCurvedList"/>
    <dgm:cxn modelId="{296EBBF4-E786-294C-81A0-C9D794E94EF3}" type="presOf" srcId="{7A0E3871-0B4B-BC4A-8C26-71AE55B15A23}" destId="{EF3457C7-1820-0B45-A2CD-883092F9DCAB}" srcOrd="0" destOrd="0" presId="urn:microsoft.com/office/officeart/2008/layout/VerticalCurvedList"/>
    <dgm:cxn modelId="{DDD5E89E-4B7D-FA4A-A94B-5BCD8A02CC0F}" srcId="{EA697C41-E767-3640-97C8-7526B08E5E1C}" destId="{555A1587-5711-EF40-A1BC-31B69DB6020F}" srcOrd="0" destOrd="0" parTransId="{69436F64-442F-BF43-8385-D37BCAF74EB0}" sibTransId="{7A0E3871-0B4B-BC4A-8C26-71AE55B15A23}"/>
    <dgm:cxn modelId="{96F0EF12-D333-3149-A28A-4B5881A39CC1}" type="presOf" srcId="{52CDCF6A-00FE-EA4E-968B-5FDB2905B53A}" destId="{5048377A-AE38-F14B-B29C-66052988AFE7}" srcOrd="0" destOrd="0" presId="urn:microsoft.com/office/officeart/2008/layout/VerticalCurvedList"/>
    <dgm:cxn modelId="{B09AE2F6-6E73-8346-8CCC-D51F2E44AE2B}" type="presOf" srcId="{495966F0-5181-5548-9427-6E25F5E429C7}" destId="{97345E22-44BF-0B4A-9088-DDD3B9010E9B}" srcOrd="0" destOrd="0" presId="urn:microsoft.com/office/officeart/2008/layout/VerticalCurvedList"/>
    <dgm:cxn modelId="{1885F008-1D0A-564F-BC9B-C2A6CD400825}" srcId="{EA697C41-E767-3640-97C8-7526B08E5E1C}" destId="{52CDCF6A-00FE-EA4E-968B-5FDB2905B53A}" srcOrd="4" destOrd="0" parTransId="{6FC53EA5-5040-9940-A641-1EF2F1AF6F81}" sibTransId="{4B862E18-1653-B84D-B278-1459864A18AE}"/>
    <dgm:cxn modelId="{52A161F7-78C7-794C-9CE4-76EFCA7A9767}" srcId="{EA697C41-E767-3640-97C8-7526B08E5E1C}" destId="{A718F853-B5CC-D14D-9D63-3F86183BDF7A}" srcOrd="3" destOrd="0" parTransId="{39F740EC-9E96-1B4E-9817-9C8FFD9064A2}" sibTransId="{154061F1-11F4-6542-992E-3DBF863E9A25}"/>
    <dgm:cxn modelId="{AC219CB0-EA1C-D947-B5AE-686D79F4339F}" type="presParOf" srcId="{71BFB3C5-DB54-B14E-96F6-136D173E98B0}" destId="{5192C37C-72D1-7544-85D3-FA1566DBB759}" srcOrd="0" destOrd="0" presId="urn:microsoft.com/office/officeart/2008/layout/VerticalCurvedList"/>
    <dgm:cxn modelId="{1C36E895-CDA5-5B46-BAF4-61BD89D7C651}" type="presParOf" srcId="{5192C37C-72D1-7544-85D3-FA1566DBB759}" destId="{3903B060-5A0C-DD45-B7D7-572CFBF3ABB9}" srcOrd="0" destOrd="0" presId="urn:microsoft.com/office/officeart/2008/layout/VerticalCurvedList"/>
    <dgm:cxn modelId="{C63352FF-3BFD-264A-ACF5-A8B1D28F82F6}" type="presParOf" srcId="{3903B060-5A0C-DD45-B7D7-572CFBF3ABB9}" destId="{7C9C4DD1-D73A-AF43-BBC1-269FABD6B56C}" srcOrd="0" destOrd="0" presId="urn:microsoft.com/office/officeart/2008/layout/VerticalCurvedList"/>
    <dgm:cxn modelId="{2187A6A8-B002-714D-BDD7-971D70069504}" type="presParOf" srcId="{3903B060-5A0C-DD45-B7D7-572CFBF3ABB9}" destId="{EF3457C7-1820-0B45-A2CD-883092F9DCAB}" srcOrd="1" destOrd="0" presId="urn:microsoft.com/office/officeart/2008/layout/VerticalCurvedList"/>
    <dgm:cxn modelId="{444BF248-B84B-084C-883E-84E230CC40AE}" type="presParOf" srcId="{3903B060-5A0C-DD45-B7D7-572CFBF3ABB9}" destId="{B9D8D9A5-07B7-BA43-B59E-4878697CA730}" srcOrd="2" destOrd="0" presId="urn:microsoft.com/office/officeart/2008/layout/VerticalCurvedList"/>
    <dgm:cxn modelId="{8650BABE-097B-AF48-A1A4-94E8BBB39B58}" type="presParOf" srcId="{3903B060-5A0C-DD45-B7D7-572CFBF3ABB9}" destId="{B291AF43-88DD-0D42-98D8-64F9DC0F9367}" srcOrd="3" destOrd="0" presId="urn:microsoft.com/office/officeart/2008/layout/VerticalCurvedList"/>
    <dgm:cxn modelId="{17AB222D-3342-E949-8607-899F9321679C}" type="presParOf" srcId="{5192C37C-72D1-7544-85D3-FA1566DBB759}" destId="{797024F1-6FE6-7D43-A432-4A2035649E01}" srcOrd="1" destOrd="0" presId="urn:microsoft.com/office/officeart/2008/layout/VerticalCurvedList"/>
    <dgm:cxn modelId="{D222E9D3-7AEE-A249-BD83-C071A4FFED74}" type="presParOf" srcId="{5192C37C-72D1-7544-85D3-FA1566DBB759}" destId="{4C64E664-B110-7248-92D3-54FBCF4A937E}" srcOrd="2" destOrd="0" presId="urn:microsoft.com/office/officeart/2008/layout/VerticalCurvedList"/>
    <dgm:cxn modelId="{C8625B85-D330-6640-B7F4-98539F71FA1C}" type="presParOf" srcId="{4C64E664-B110-7248-92D3-54FBCF4A937E}" destId="{578E895B-24E1-DB4F-8A6C-5A03E06FBFD6}" srcOrd="0" destOrd="0" presId="urn:microsoft.com/office/officeart/2008/layout/VerticalCurvedList"/>
    <dgm:cxn modelId="{5B3CDC58-312E-8E4C-AD63-5CE3FB79BAD2}" type="presParOf" srcId="{5192C37C-72D1-7544-85D3-FA1566DBB759}" destId="{97345E22-44BF-0B4A-9088-DDD3B9010E9B}" srcOrd="3" destOrd="0" presId="urn:microsoft.com/office/officeart/2008/layout/VerticalCurvedList"/>
    <dgm:cxn modelId="{1E6A4E2E-BD8F-224E-90F9-B0D0C56315A9}" type="presParOf" srcId="{5192C37C-72D1-7544-85D3-FA1566DBB759}" destId="{AFD1CC20-C4E5-AE48-B740-C2EA56879718}" srcOrd="4" destOrd="0" presId="urn:microsoft.com/office/officeart/2008/layout/VerticalCurvedList"/>
    <dgm:cxn modelId="{4E39057D-21A9-7D4E-B722-7A3EC210692E}" type="presParOf" srcId="{AFD1CC20-C4E5-AE48-B740-C2EA56879718}" destId="{97CE5850-4AE4-EA4A-86BB-68DECDAFF950}" srcOrd="0" destOrd="0" presId="urn:microsoft.com/office/officeart/2008/layout/VerticalCurvedList"/>
    <dgm:cxn modelId="{BD354768-22AC-9845-86AC-8091043BC4A3}" type="presParOf" srcId="{5192C37C-72D1-7544-85D3-FA1566DBB759}" destId="{7089D730-180A-1C4E-B230-3D34A30A10E3}" srcOrd="5" destOrd="0" presId="urn:microsoft.com/office/officeart/2008/layout/VerticalCurvedList"/>
    <dgm:cxn modelId="{7EAA54D1-C6C4-FF40-B39B-0B18A9DA7526}" type="presParOf" srcId="{5192C37C-72D1-7544-85D3-FA1566DBB759}" destId="{0FAF9ABE-F802-3F4F-8C20-0F8C2D5C2BC7}" srcOrd="6" destOrd="0" presId="urn:microsoft.com/office/officeart/2008/layout/VerticalCurvedList"/>
    <dgm:cxn modelId="{78C48037-8773-9645-AF17-9C2564683102}" type="presParOf" srcId="{0FAF9ABE-F802-3F4F-8C20-0F8C2D5C2BC7}" destId="{A012299F-AC46-F44C-8A75-2B33B1FDF879}" srcOrd="0" destOrd="0" presId="urn:microsoft.com/office/officeart/2008/layout/VerticalCurvedList"/>
    <dgm:cxn modelId="{DE2BAFBB-8F88-904B-9EF7-0707BCDFAC0C}" type="presParOf" srcId="{5192C37C-72D1-7544-85D3-FA1566DBB759}" destId="{47FD1A5B-340E-3A41-A1D7-590A940E81C1}" srcOrd="7" destOrd="0" presId="urn:microsoft.com/office/officeart/2008/layout/VerticalCurvedList"/>
    <dgm:cxn modelId="{CC831529-8C2F-EA4A-A2A5-5244E39FB172}" type="presParOf" srcId="{5192C37C-72D1-7544-85D3-FA1566DBB759}" destId="{C5488772-92AB-2B4C-BA48-D5436156823E}" srcOrd="8" destOrd="0" presId="urn:microsoft.com/office/officeart/2008/layout/VerticalCurvedList"/>
    <dgm:cxn modelId="{F8251877-8EDE-244E-8392-19DB5643A61E}" type="presParOf" srcId="{C5488772-92AB-2B4C-BA48-D5436156823E}" destId="{61D2BD30-3166-8E46-B8B7-80AA1EB3FE96}" srcOrd="0" destOrd="0" presId="urn:microsoft.com/office/officeart/2008/layout/VerticalCurvedList"/>
    <dgm:cxn modelId="{BF27BC0A-EC91-254F-8B16-F8396769B386}" type="presParOf" srcId="{5192C37C-72D1-7544-85D3-FA1566DBB759}" destId="{5048377A-AE38-F14B-B29C-66052988AFE7}" srcOrd="9" destOrd="0" presId="urn:microsoft.com/office/officeart/2008/layout/VerticalCurvedList"/>
    <dgm:cxn modelId="{AA0B9A7C-D260-254C-9972-C9AD355A2246}" type="presParOf" srcId="{5192C37C-72D1-7544-85D3-FA1566DBB759}" destId="{4D29D056-F6DD-FF4D-984C-015A23657E32}" srcOrd="10" destOrd="0" presId="urn:microsoft.com/office/officeart/2008/layout/VerticalCurvedList"/>
    <dgm:cxn modelId="{D9FB2BCE-A469-4F4E-AE51-D627B5CAA6C1}" type="presParOf" srcId="{4D29D056-F6DD-FF4D-984C-015A23657E32}" destId="{72C8173A-F2B8-9347-8695-3FF33B62A4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697C41-E767-3640-97C8-7526B08E5E1C}" type="doc">
      <dgm:prSet loTypeId="urn:microsoft.com/office/officeart/2008/layout/VerticalCurvedList" loCatId="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55A1587-5711-EF40-A1BC-31B69DB6020F}">
      <dgm:prSet/>
      <dgm:spPr>
        <a:solidFill>
          <a:srgbClr val="013F5E"/>
        </a:solidFill>
      </dgm:spPr>
      <dgm:t>
        <a:bodyPr/>
        <a:lstStyle/>
        <a:p>
          <a:pPr rtl="0"/>
          <a:r>
            <a:rPr lang="en-US" dirty="0" smtClean="0">
              <a:solidFill>
                <a:srgbClr val="FFFFFF"/>
              </a:solidFill>
            </a:rPr>
            <a:t>What is Federated Access?</a:t>
          </a:r>
          <a:endParaRPr lang="en-US" dirty="0">
            <a:solidFill>
              <a:srgbClr val="FFFFFF"/>
            </a:solidFill>
          </a:endParaRPr>
        </a:p>
      </dgm:t>
    </dgm:pt>
    <dgm:pt modelId="{69436F64-442F-BF43-8385-D37BCAF74EB0}" type="parTrans" cxnId="{DDD5E89E-4B7D-FA4A-A94B-5BCD8A02CC0F}">
      <dgm:prSet/>
      <dgm:spPr/>
      <dgm:t>
        <a:bodyPr/>
        <a:lstStyle/>
        <a:p>
          <a:endParaRPr lang="en-US"/>
        </a:p>
      </dgm:t>
    </dgm:pt>
    <dgm:pt modelId="{7A0E3871-0B4B-BC4A-8C26-71AE55B15A23}" type="sibTrans" cxnId="{DDD5E89E-4B7D-FA4A-A94B-5BCD8A02CC0F}">
      <dgm:prSet/>
      <dgm:spPr/>
      <dgm:t>
        <a:bodyPr/>
        <a:lstStyle/>
        <a:p>
          <a:endParaRPr lang="en-US"/>
        </a:p>
      </dgm:t>
    </dgm:pt>
    <dgm:pt modelId="{495966F0-5181-5548-9427-6E25F5E429C7}">
      <dgm:prSet/>
      <dgm:spPr/>
      <dgm:t>
        <a:bodyPr/>
        <a:lstStyle/>
        <a:p>
          <a:pPr rtl="0"/>
          <a:r>
            <a:rPr lang="en-US" dirty="0" smtClean="0"/>
            <a:t>Why should WLCG adopt it?</a:t>
          </a:r>
          <a:endParaRPr lang="en-US" dirty="0"/>
        </a:p>
      </dgm:t>
    </dgm:pt>
    <dgm:pt modelId="{E5DB18F5-2BD6-7240-9B5C-FE605643617B}" type="parTrans" cxnId="{C4AF2CF0-8709-3648-B69C-D53DDD7BB2D2}">
      <dgm:prSet/>
      <dgm:spPr/>
      <dgm:t>
        <a:bodyPr/>
        <a:lstStyle/>
        <a:p>
          <a:endParaRPr lang="en-US"/>
        </a:p>
      </dgm:t>
    </dgm:pt>
    <dgm:pt modelId="{9D747906-1B43-B34D-9852-F54AD1D0646C}" type="sibTrans" cxnId="{C4AF2CF0-8709-3648-B69C-D53DDD7BB2D2}">
      <dgm:prSet/>
      <dgm:spPr/>
      <dgm:t>
        <a:bodyPr/>
        <a:lstStyle/>
        <a:p>
          <a:endParaRPr lang="en-US"/>
        </a:p>
      </dgm:t>
    </dgm:pt>
    <dgm:pt modelId="{7E6742FA-FAB7-BD4B-A624-6F099FB3EB28}">
      <dgm:prSet/>
      <dgm:spPr/>
      <dgm:t>
        <a:bodyPr/>
        <a:lstStyle/>
        <a:p>
          <a:pPr rtl="0"/>
          <a:r>
            <a:rPr lang="en-US" dirty="0" smtClean="0"/>
            <a:t>What does WLCG need from Federated Access?</a:t>
          </a:r>
          <a:endParaRPr lang="en-US" dirty="0"/>
        </a:p>
      </dgm:t>
    </dgm:pt>
    <dgm:pt modelId="{E56892EA-AD26-3E44-9E5B-3B926FC8D22A}" type="parTrans" cxnId="{C74D7510-287C-E74E-A551-E676D2623389}">
      <dgm:prSet/>
      <dgm:spPr/>
      <dgm:t>
        <a:bodyPr/>
        <a:lstStyle/>
        <a:p>
          <a:endParaRPr lang="en-US"/>
        </a:p>
      </dgm:t>
    </dgm:pt>
    <dgm:pt modelId="{4B94F984-3C59-7841-B8B4-D4CCB4810F64}" type="sibTrans" cxnId="{C74D7510-287C-E74E-A551-E676D2623389}">
      <dgm:prSet/>
      <dgm:spPr/>
      <dgm:t>
        <a:bodyPr/>
        <a:lstStyle/>
        <a:p>
          <a:endParaRPr lang="en-US"/>
        </a:p>
      </dgm:t>
    </dgm:pt>
    <dgm:pt modelId="{A718F853-B5CC-D14D-9D63-3F86183BDF7A}">
      <dgm:prSet/>
      <dgm:spPr/>
      <dgm:t>
        <a:bodyPr/>
        <a:lstStyle/>
        <a:p>
          <a:pPr rtl="0"/>
          <a:r>
            <a:rPr lang="en-US" smtClean="0"/>
            <a:t>Example Services</a:t>
          </a:r>
          <a:endParaRPr lang="en-US"/>
        </a:p>
      </dgm:t>
    </dgm:pt>
    <dgm:pt modelId="{39F740EC-9E96-1B4E-9817-9C8FFD9064A2}" type="parTrans" cxnId="{52A161F7-78C7-794C-9CE4-76EFCA7A9767}">
      <dgm:prSet/>
      <dgm:spPr/>
      <dgm:t>
        <a:bodyPr/>
        <a:lstStyle/>
        <a:p>
          <a:endParaRPr lang="en-US"/>
        </a:p>
      </dgm:t>
    </dgm:pt>
    <dgm:pt modelId="{154061F1-11F4-6542-992E-3DBF863E9A25}" type="sibTrans" cxnId="{52A161F7-78C7-794C-9CE4-76EFCA7A9767}">
      <dgm:prSet/>
      <dgm:spPr/>
      <dgm:t>
        <a:bodyPr/>
        <a:lstStyle/>
        <a:p>
          <a:endParaRPr lang="en-US"/>
        </a:p>
      </dgm:t>
    </dgm:pt>
    <dgm:pt modelId="{52CDCF6A-00FE-EA4E-968B-5FDB2905B53A}">
      <dgm:prSet/>
      <dgm:spPr/>
      <dgm:t>
        <a:bodyPr/>
        <a:lstStyle/>
        <a:p>
          <a:pPr rtl="0"/>
          <a:r>
            <a:rPr lang="en-US" smtClean="0"/>
            <a:t>How can I implement this?</a:t>
          </a:r>
          <a:endParaRPr lang="en-US"/>
        </a:p>
      </dgm:t>
    </dgm:pt>
    <dgm:pt modelId="{6FC53EA5-5040-9940-A641-1EF2F1AF6F81}" type="parTrans" cxnId="{1885F008-1D0A-564F-BC9B-C2A6CD400825}">
      <dgm:prSet/>
      <dgm:spPr/>
      <dgm:t>
        <a:bodyPr/>
        <a:lstStyle/>
        <a:p>
          <a:endParaRPr lang="en-US"/>
        </a:p>
      </dgm:t>
    </dgm:pt>
    <dgm:pt modelId="{4B862E18-1653-B84D-B278-1459864A18AE}" type="sibTrans" cxnId="{1885F008-1D0A-564F-BC9B-C2A6CD400825}">
      <dgm:prSet/>
      <dgm:spPr/>
      <dgm:t>
        <a:bodyPr/>
        <a:lstStyle/>
        <a:p>
          <a:endParaRPr lang="en-US"/>
        </a:p>
      </dgm:t>
    </dgm:pt>
    <dgm:pt modelId="{71BFB3C5-DB54-B14E-96F6-136D173E98B0}" type="pres">
      <dgm:prSet presAssocID="{EA697C41-E767-3640-97C8-7526B08E5E1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192C37C-72D1-7544-85D3-FA1566DBB759}" type="pres">
      <dgm:prSet presAssocID="{EA697C41-E767-3640-97C8-7526B08E5E1C}" presName="Name1" presStyleCnt="0"/>
      <dgm:spPr/>
    </dgm:pt>
    <dgm:pt modelId="{3903B060-5A0C-DD45-B7D7-572CFBF3ABB9}" type="pres">
      <dgm:prSet presAssocID="{EA697C41-E767-3640-97C8-7526B08E5E1C}" presName="cycle" presStyleCnt="0"/>
      <dgm:spPr/>
    </dgm:pt>
    <dgm:pt modelId="{7C9C4DD1-D73A-AF43-BBC1-269FABD6B56C}" type="pres">
      <dgm:prSet presAssocID="{EA697C41-E767-3640-97C8-7526B08E5E1C}" presName="srcNode" presStyleLbl="node1" presStyleIdx="0" presStyleCnt="5"/>
      <dgm:spPr/>
    </dgm:pt>
    <dgm:pt modelId="{EF3457C7-1820-0B45-A2CD-883092F9DCAB}" type="pres">
      <dgm:prSet presAssocID="{EA697C41-E767-3640-97C8-7526B08E5E1C}" presName="conn" presStyleLbl="parChTrans1D2" presStyleIdx="0" presStyleCnt="1"/>
      <dgm:spPr/>
      <dgm:t>
        <a:bodyPr/>
        <a:lstStyle/>
        <a:p>
          <a:endParaRPr lang="en-US"/>
        </a:p>
      </dgm:t>
    </dgm:pt>
    <dgm:pt modelId="{B9D8D9A5-07B7-BA43-B59E-4878697CA730}" type="pres">
      <dgm:prSet presAssocID="{EA697C41-E767-3640-97C8-7526B08E5E1C}" presName="extraNode" presStyleLbl="node1" presStyleIdx="0" presStyleCnt="5"/>
      <dgm:spPr/>
    </dgm:pt>
    <dgm:pt modelId="{B291AF43-88DD-0D42-98D8-64F9DC0F9367}" type="pres">
      <dgm:prSet presAssocID="{EA697C41-E767-3640-97C8-7526B08E5E1C}" presName="dstNode" presStyleLbl="node1" presStyleIdx="0" presStyleCnt="5"/>
      <dgm:spPr/>
    </dgm:pt>
    <dgm:pt modelId="{797024F1-6FE6-7D43-A432-4A2035649E01}" type="pres">
      <dgm:prSet presAssocID="{555A1587-5711-EF40-A1BC-31B69DB6020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4E664-B110-7248-92D3-54FBCF4A937E}" type="pres">
      <dgm:prSet presAssocID="{555A1587-5711-EF40-A1BC-31B69DB6020F}" presName="accent_1" presStyleCnt="0"/>
      <dgm:spPr/>
    </dgm:pt>
    <dgm:pt modelId="{578E895B-24E1-DB4F-8A6C-5A03E06FBFD6}" type="pres">
      <dgm:prSet presAssocID="{555A1587-5711-EF40-A1BC-31B69DB6020F}" presName="accentRepeatNode" presStyleLbl="solidFgAcc1" presStyleIdx="0" presStyleCnt="5"/>
      <dgm:spPr/>
    </dgm:pt>
    <dgm:pt modelId="{97345E22-44BF-0B4A-9088-DDD3B9010E9B}" type="pres">
      <dgm:prSet presAssocID="{495966F0-5181-5548-9427-6E25F5E429C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1CC20-C4E5-AE48-B740-C2EA56879718}" type="pres">
      <dgm:prSet presAssocID="{495966F0-5181-5548-9427-6E25F5E429C7}" presName="accent_2" presStyleCnt="0"/>
      <dgm:spPr/>
    </dgm:pt>
    <dgm:pt modelId="{97CE5850-4AE4-EA4A-86BB-68DECDAFF950}" type="pres">
      <dgm:prSet presAssocID="{495966F0-5181-5548-9427-6E25F5E429C7}" presName="accentRepeatNode" presStyleLbl="solidFgAcc1" presStyleIdx="1" presStyleCnt="5"/>
      <dgm:spPr/>
    </dgm:pt>
    <dgm:pt modelId="{7089D730-180A-1C4E-B230-3D34A30A10E3}" type="pres">
      <dgm:prSet presAssocID="{7E6742FA-FAB7-BD4B-A624-6F099FB3EB2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F9ABE-F802-3F4F-8C20-0F8C2D5C2BC7}" type="pres">
      <dgm:prSet presAssocID="{7E6742FA-FAB7-BD4B-A624-6F099FB3EB28}" presName="accent_3" presStyleCnt="0"/>
      <dgm:spPr/>
    </dgm:pt>
    <dgm:pt modelId="{A012299F-AC46-F44C-8A75-2B33B1FDF879}" type="pres">
      <dgm:prSet presAssocID="{7E6742FA-FAB7-BD4B-A624-6F099FB3EB28}" presName="accentRepeatNode" presStyleLbl="solidFgAcc1" presStyleIdx="2" presStyleCnt="5"/>
      <dgm:spPr/>
    </dgm:pt>
    <dgm:pt modelId="{47FD1A5B-340E-3A41-A1D7-590A940E81C1}" type="pres">
      <dgm:prSet presAssocID="{A718F853-B5CC-D14D-9D63-3F86183BDF7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88772-92AB-2B4C-BA48-D5436156823E}" type="pres">
      <dgm:prSet presAssocID="{A718F853-B5CC-D14D-9D63-3F86183BDF7A}" presName="accent_4" presStyleCnt="0"/>
      <dgm:spPr/>
    </dgm:pt>
    <dgm:pt modelId="{61D2BD30-3166-8E46-B8B7-80AA1EB3FE96}" type="pres">
      <dgm:prSet presAssocID="{A718F853-B5CC-D14D-9D63-3F86183BDF7A}" presName="accentRepeatNode" presStyleLbl="solidFgAcc1" presStyleIdx="3" presStyleCnt="5"/>
      <dgm:spPr/>
    </dgm:pt>
    <dgm:pt modelId="{5048377A-AE38-F14B-B29C-66052988AFE7}" type="pres">
      <dgm:prSet presAssocID="{52CDCF6A-00FE-EA4E-968B-5FDB2905B53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9D056-F6DD-FF4D-984C-015A23657E32}" type="pres">
      <dgm:prSet presAssocID="{52CDCF6A-00FE-EA4E-968B-5FDB2905B53A}" presName="accent_5" presStyleCnt="0"/>
      <dgm:spPr/>
    </dgm:pt>
    <dgm:pt modelId="{72C8173A-F2B8-9347-8695-3FF33B62A448}" type="pres">
      <dgm:prSet presAssocID="{52CDCF6A-00FE-EA4E-968B-5FDB2905B53A}" presName="accentRepeatNode" presStyleLbl="solidFgAcc1" presStyleIdx="4" presStyleCnt="5"/>
      <dgm:spPr/>
    </dgm:pt>
  </dgm:ptLst>
  <dgm:cxnLst>
    <dgm:cxn modelId="{C74D7510-287C-E74E-A551-E676D2623389}" srcId="{EA697C41-E767-3640-97C8-7526B08E5E1C}" destId="{7E6742FA-FAB7-BD4B-A624-6F099FB3EB28}" srcOrd="2" destOrd="0" parTransId="{E56892EA-AD26-3E44-9E5B-3B926FC8D22A}" sibTransId="{4B94F984-3C59-7841-B8B4-D4CCB4810F64}"/>
    <dgm:cxn modelId="{F3E0CD33-ADEE-1748-A178-95C2FB4F5A37}" type="presOf" srcId="{A718F853-B5CC-D14D-9D63-3F86183BDF7A}" destId="{47FD1A5B-340E-3A41-A1D7-590A940E81C1}" srcOrd="0" destOrd="0" presId="urn:microsoft.com/office/officeart/2008/layout/VerticalCurvedList"/>
    <dgm:cxn modelId="{10DEA995-0841-A148-A87B-124CB737FE12}" type="presOf" srcId="{7E6742FA-FAB7-BD4B-A624-6F099FB3EB28}" destId="{7089D730-180A-1C4E-B230-3D34A30A10E3}" srcOrd="0" destOrd="0" presId="urn:microsoft.com/office/officeart/2008/layout/VerticalCurvedList"/>
    <dgm:cxn modelId="{C4AF2CF0-8709-3648-B69C-D53DDD7BB2D2}" srcId="{EA697C41-E767-3640-97C8-7526B08E5E1C}" destId="{495966F0-5181-5548-9427-6E25F5E429C7}" srcOrd="1" destOrd="0" parTransId="{E5DB18F5-2BD6-7240-9B5C-FE605643617B}" sibTransId="{9D747906-1B43-B34D-9852-F54AD1D0646C}"/>
    <dgm:cxn modelId="{3704D2B0-DC44-8C41-9813-AE9FA5CD6870}" type="presOf" srcId="{7A0E3871-0B4B-BC4A-8C26-71AE55B15A23}" destId="{EF3457C7-1820-0B45-A2CD-883092F9DCAB}" srcOrd="0" destOrd="0" presId="urn:microsoft.com/office/officeart/2008/layout/VerticalCurvedList"/>
    <dgm:cxn modelId="{CF18F8E4-1D08-2F41-B574-569E4FA280F8}" type="presOf" srcId="{52CDCF6A-00FE-EA4E-968B-5FDB2905B53A}" destId="{5048377A-AE38-F14B-B29C-66052988AFE7}" srcOrd="0" destOrd="0" presId="urn:microsoft.com/office/officeart/2008/layout/VerticalCurvedList"/>
    <dgm:cxn modelId="{DDD5E89E-4B7D-FA4A-A94B-5BCD8A02CC0F}" srcId="{EA697C41-E767-3640-97C8-7526B08E5E1C}" destId="{555A1587-5711-EF40-A1BC-31B69DB6020F}" srcOrd="0" destOrd="0" parTransId="{69436F64-442F-BF43-8385-D37BCAF74EB0}" sibTransId="{7A0E3871-0B4B-BC4A-8C26-71AE55B15A23}"/>
    <dgm:cxn modelId="{80EDDD9D-37D0-8B41-8523-F9D834982EAD}" type="presOf" srcId="{495966F0-5181-5548-9427-6E25F5E429C7}" destId="{97345E22-44BF-0B4A-9088-DDD3B9010E9B}" srcOrd="0" destOrd="0" presId="urn:microsoft.com/office/officeart/2008/layout/VerticalCurvedList"/>
    <dgm:cxn modelId="{156E7DB2-91C9-DE47-8062-DBA229EE3674}" type="presOf" srcId="{EA697C41-E767-3640-97C8-7526B08E5E1C}" destId="{71BFB3C5-DB54-B14E-96F6-136D173E98B0}" srcOrd="0" destOrd="0" presId="urn:microsoft.com/office/officeart/2008/layout/VerticalCurvedList"/>
    <dgm:cxn modelId="{E13D7767-0B80-5540-8005-9671701CDB27}" type="presOf" srcId="{555A1587-5711-EF40-A1BC-31B69DB6020F}" destId="{797024F1-6FE6-7D43-A432-4A2035649E01}" srcOrd="0" destOrd="0" presId="urn:microsoft.com/office/officeart/2008/layout/VerticalCurvedList"/>
    <dgm:cxn modelId="{1885F008-1D0A-564F-BC9B-C2A6CD400825}" srcId="{EA697C41-E767-3640-97C8-7526B08E5E1C}" destId="{52CDCF6A-00FE-EA4E-968B-5FDB2905B53A}" srcOrd="4" destOrd="0" parTransId="{6FC53EA5-5040-9940-A641-1EF2F1AF6F81}" sibTransId="{4B862E18-1653-B84D-B278-1459864A18AE}"/>
    <dgm:cxn modelId="{52A161F7-78C7-794C-9CE4-76EFCA7A9767}" srcId="{EA697C41-E767-3640-97C8-7526B08E5E1C}" destId="{A718F853-B5CC-D14D-9D63-3F86183BDF7A}" srcOrd="3" destOrd="0" parTransId="{39F740EC-9E96-1B4E-9817-9C8FFD9064A2}" sibTransId="{154061F1-11F4-6542-992E-3DBF863E9A25}"/>
    <dgm:cxn modelId="{99794C2B-93C3-3342-8C64-878E3F9F0672}" type="presParOf" srcId="{71BFB3C5-DB54-B14E-96F6-136D173E98B0}" destId="{5192C37C-72D1-7544-85D3-FA1566DBB759}" srcOrd="0" destOrd="0" presId="urn:microsoft.com/office/officeart/2008/layout/VerticalCurvedList"/>
    <dgm:cxn modelId="{BC416DE5-7AB4-E24D-8383-03407CF6B5DA}" type="presParOf" srcId="{5192C37C-72D1-7544-85D3-FA1566DBB759}" destId="{3903B060-5A0C-DD45-B7D7-572CFBF3ABB9}" srcOrd="0" destOrd="0" presId="urn:microsoft.com/office/officeart/2008/layout/VerticalCurvedList"/>
    <dgm:cxn modelId="{9FB38FD2-801B-0A41-A3FB-64DEBECA338C}" type="presParOf" srcId="{3903B060-5A0C-DD45-B7D7-572CFBF3ABB9}" destId="{7C9C4DD1-D73A-AF43-BBC1-269FABD6B56C}" srcOrd="0" destOrd="0" presId="urn:microsoft.com/office/officeart/2008/layout/VerticalCurvedList"/>
    <dgm:cxn modelId="{BF59C4A2-89F2-4E47-BC1B-BAA6ED50348E}" type="presParOf" srcId="{3903B060-5A0C-DD45-B7D7-572CFBF3ABB9}" destId="{EF3457C7-1820-0B45-A2CD-883092F9DCAB}" srcOrd="1" destOrd="0" presId="urn:microsoft.com/office/officeart/2008/layout/VerticalCurvedList"/>
    <dgm:cxn modelId="{8FB215BC-FB8C-FC4A-BAFE-CBD46362740A}" type="presParOf" srcId="{3903B060-5A0C-DD45-B7D7-572CFBF3ABB9}" destId="{B9D8D9A5-07B7-BA43-B59E-4878697CA730}" srcOrd="2" destOrd="0" presId="urn:microsoft.com/office/officeart/2008/layout/VerticalCurvedList"/>
    <dgm:cxn modelId="{9F181DDF-38BD-E143-8683-3B9ED734555D}" type="presParOf" srcId="{3903B060-5A0C-DD45-B7D7-572CFBF3ABB9}" destId="{B291AF43-88DD-0D42-98D8-64F9DC0F9367}" srcOrd="3" destOrd="0" presId="urn:microsoft.com/office/officeart/2008/layout/VerticalCurvedList"/>
    <dgm:cxn modelId="{F280D451-E24B-7A49-99F4-A4A6842D80B4}" type="presParOf" srcId="{5192C37C-72D1-7544-85D3-FA1566DBB759}" destId="{797024F1-6FE6-7D43-A432-4A2035649E01}" srcOrd="1" destOrd="0" presId="urn:microsoft.com/office/officeart/2008/layout/VerticalCurvedList"/>
    <dgm:cxn modelId="{8AEC968F-38E0-704B-9363-0A34FB249FE3}" type="presParOf" srcId="{5192C37C-72D1-7544-85D3-FA1566DBB759}" destId="{4C64E664-B110-7248-92D3-54FBCF4A937E}" srcOrd="2" destOrd="0" presId="urn:microsoft.com/office/officeart/2008/layout/VerticalCurvedList"/>
    <dgm:cxn modelId="{73D71B67-1E00-AA4F-87AC-72395D57AC22}" type="presParOf" srcId="{4C64E664-B110-7248-92D3-54FBCF4A937E}" destId="{578E895B-24E1-DB4F-8A6C-5A03E06FBFD6}" srcOrd="0" destOrd="0" presId="urn:microsoft.com/office/officeart/2008/layout/VerticalCurvedList"/>
    <dgm:cxn modelId="{993BB0FD-C94D-0E42-B011-6298A9388D47}" type="presParOf" srcId="{5192C37C-72D1-7544-85D3-FA1566DBB759}" destId="{97345E22-44BF-0B4A-9088-DDD3B9010E9B}" srcOrd="3" destOrd="0" presId="urn:microsoft.com/office/officeart/2008/layout/VerticalCurvedList"/>
    <dgm:cxn modelId="{EE6ED3CD-785E-9042-A9AF-39A23C5DF72A}" type="presParOf" srcId="{5192C37C-72D1-7544-85D3-FA1566DBB759}" destId="{AFD1CC20-C4E5-AE48-B740-C2EA56879718}" srcOrd="4" destOrd="0" presId="urn:microsoft.com/office/officeart/2008/layout/VerticalCurvedList"/>
    <dgm:cxn modelId="{41E41D5A-728B-4B48-84DE-3904AB1DF659}" type="presParOf" srcId="{AFD1CC20-C4E5-AE48-B740-C2EA56879718}" destId="{97CE5850-4AE4-EA4A-86BB-68DECDAFF950}" srcOrd="0" destOrd="0" presId="urn:microsoft.com/office/officeart/2008/layout/VerticalCurvedList"/>
    <dgm:cxn modelId="{BDBC2507-F766-BB43-A5FE-378377439254}" type="presParOf" srcId="{5192C37C-72D1-7544-85D3-FA1566DBB759}" destId="{7089D730-180A-1C4E-B230-3D34A30A10E3}" srcOrd="5" destOrd="0" presId="urn:microsoft.com/office/officeart/2008/layout/VerticalCurvedList"/>
    <dgm:cxn modelId="{21346960-312C-F647-88D2-E9641C7549F6}" type="presParOf" srcId="{5192C37C-72D1-7544-85D3-FA1566DBB759}" destId="{0FAF9ABE-F802-3F4F-8C20-0F8C2D5C2BC7}" srcOrd="6" destOrd="0" presId="urn:microsoft.com/office/officeart/2008/layout/VerticalCurvedList"/>
    <dgm:cxn modelId="{505E0DE9-E7C7-A644-98E4-E528EC072E8C}" type="presParOf" srcId="{0FAF9ABE-F802-3F4F-8C20-0F8C2D5C2BC7}" destId="{A012299F-AC46-F44C-8A75-2B33B1FDF879}" srcOrd="0" destOrd="0" presId="urn:microsoft.com/office/officeart/2008/layout/VerticalCurvedList"/>
    <dgm:cxn modelId="{80B3CB72-52FD-B241-A247-A8B27064FA4D}" type="presParOf" srcId="{5192C37C-72D1-7544-85D3-FA1566DBB759}" destId="{47FD1A5B-340E-3A41-A1D7-590A940E81C1}" srcOrd="7" destOrd="0" presId="urn:microsoft.com/office/officeart/2008/layout/VerticalCurvedList"/>
    <dgm:cxn modelId="{241F44AA-B09A-9C4E-986C-FA6F1587B68D}" type="presParOf" srcId="{5192C37C-72D1-7544-85D3-FA1566DBB759}" destId="{C5488772-92AB-2B4C-BA48-D5436156823E}" srcOrd="8" destOrd="0" presId="urn:microsoft.com/office/officeart/2008/layout/VerticalCurvedList"/>
    <dgm:cxn modelId="{9F5CDA44-ABE3-864B-931D-683646138AB8}" type="presParOf" srcId="{C5488772-92AB-2B4C-BA48-D5436156823E}" destId="{61D2BD30-3166-8E46-B8B7-80AA1EB3FE96}" srcOrd="0" destOrd="0" presId="urn:microsoft.com/office/officeart/2008/layout/VerticalCurvedList"/>
    <dgm:cxn modelId="{E812604D-6A03-7645-92B7-8D6BF478C532}" type="presParOf" srcId="{5192C37C-72D1-7544-85D3-FA1566DBB759}" destId="{5048377A-AE38-F14B-B29C-66052988AFE7}" srcOrd="9" destOrd="0" presId="urn:microsoft.com/office/officeart/2008/layout/VerticalCurvedList"/>
    <dgm:cxn modelId="{222BEE54-0CA3-9245-AB7F-A7BF411C5723}" type="presParOf" srcId="{5192C37C-72D1-7544-85D3-FA1566DBB759}" destId="{4D29D056-F6DD-FF4D-984C-015A23657E32}" srcOrd="10" destOrd="0" presId="urn:microsoft.com/office/officeart/2008/layout/VerticalCurvedList"/>
    <dgm:cxn modelId="{D8F1E74E-E802-1B4E-A034-6FAF2C3893C4}" type="presParOf" srcId="{4D29D056-F6DD-FF4D-984C-015A23657E32}" destId="{72C8173A-F2B8-9347-8695-3FF33B62A4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697C41-E767-3640-97C8-7526B08E5E1C}" type="doc">
      <dgm:prSet loTypeId="urn:microsoft.com/office/officeart/2008/layout/VerticalCurvedList" loCatId="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55A1587-5711-EF40-A1BC-31B69DB6020F}">
      <dgm:prSet/>
      <dgm:spPr/>
      <dgm:t>
        <a:bodyPr/>
        <a:lstStyle/>
        <a:p>
          <a:pPr rtl="0"/>
          <a:r>
            <a:rPr lang="en-US" dirty="0" smtClean="0"/>
            <a:t>What is Federated Access?</a:t>
          </a:r>
          <a:endParaRPr lang="en-US" dirty="0"/>
        </a:p>
      </dgm:t>
    </dgm:pt>
    <dgm:pt modelId="{69436F64-442F-BF43-8385-D37BCAF74EB0}" type="parTrans" cxnId="{DDD5E89E-4B7D-FA4A-A94B-5BCD8A02CC0F}">
      <dgm:prSet/>
      <dgm:spPr/>
      <dgm:t>
        <a:bodyPr/>
        <a:lstStyle/>
        <a:p>
          <a:endParaRPr lang="en-US"/>
        </a:p>
      </dgm:t>
    </dgm:pt>
    <dgm:pt modelId="{7A0E3871-0B4B-BC4A-8C26-71AE55B15A23}" type="sibTrans" cxnId="{DDD5E89E-4B7D-FA4A-A94B-5BCD8A02CC0F}">
      <dgm:prSet/>
      <dgm:spPr/>
      <dgm:t>
        <a:bodyPr/>
        <a:lstStyle/>
        <a:p>
          <a:endParaRPr lang="en-US"/>
        </a:p>
      </dgm:t>
    </dgm:pt>
    <dgm:pt modelId="{495966F0-5181-5548-9427-6E25F5E429C7}">
      <dgm:prSet/>
      <dgm:spPr>
        <a:solidFill>
          <a:srgbClr val="013F5E"/>
        </a:solidFill>
      </dgm:spPr>
      <dgm:t>
        <a:bodyPr/>
        <a:lstStyle/>
        <a:p>
          <a:pPr rtl="0"/>
          <a:r>
            <a:rPr lang="en-US" dirty="0" smtClean="0">
              <a:solidFill>
                <a:srgbClr val="FFFFFF"/>
              </a:solidFill>
            </a:rPr>
            <a:t>Why should WLCG adopt it?</a:t>
          </a:r>
          <a:endParaRPr lang="en-US" dirty="0">
            <a:solidFill>
              <a:srgbClr val="FFFFFF"/>
            </a:solidFill>
          </a:endParaRPr>
        </a:p>
      </dgm:t>
    </dgm:pt>
    <dgm:pt modelId="{E5DB18F5-2BD6-7240-9B5C-FE605643617B}" type="parTrans" cxnId="{C4AF2CF0-8709-3648-B69C-D53DDD7BB2D2}">
      <dgm:prSet/>
      <dgm:spPr/>
      <dgm:t>
        <a:bodyPr/>
        <a:lstStyle/>
        <a:p>
          <a:endParaRPr lang="en-US"/>
        </a:p>
      </dgm:t>
    </dgm:pt>
    <dgm:pt modelId="{9D747906-1B43-B34D-9852-F54AD1D0646C}" type="sibTrans" cxnId="{C4AF2CF0-8709-3648-B69C-D53DDD7BB2D2}">
      <dgm:prSet/>
      <dgm:spPr/>
      <dgm:t>
        <a:bodyPr/>
        <a:lstStyle/>
        <a:p>
          <a:endParaRPr lang="en-US"/>
        </a:p>
      </dgm:t>
    </dgm:pt>
    <dgm:pt modelId="{7E6742FA-FAB7-BD4B-A624-6F099FB3EB28}">
      <dgm:prSet/>
      <dgm:spPr/>
      <dgm:t>
        <a:bodyPr/>
        <a:lstStyle/>
        <a:p>
          <a:pPr rtl="0"/>
          <a:r>
            <a:rPr lang="en-US" dirty="0" smtClean="0"/>
            <a:t>What does WLCG need from Federated Access?</a:t>
          </a:r>
          <a:endParaRPr lang="en-US" dirty="0"/>
        </a:p>
      </dgm:t>
    </dgm:pt>
    <dgm:pt modelId="{E56892EA-AD26-3E44-9E5B-3B926FC8D22A}" type="parTrans" cxnId="{C74D7510-287C-E74E-A551-E676D2623389}">
      <dgm:prSet/>
      <dgm:spPr/>
      <dgm:t>
        <a:bodyPr/>
        <a:lstStyle/>
        <a:p>
          <a:endParaRPr lang="en-US"/>
        </a:p>
      </dgm:t>
    </dgm:pt>
    <dgm:pt modelId="{4B94F984-3C59-7841-B8B4-D4CCB4810F64}" type="sibTrans" cxnId="{C74D7510-287C-E74E-A551-E676D2623389}">
      <dgm:prSet/>
      <dgm:spPr/>
      <dgm:t>
        <a:bodyPr/>
        <a:lstStyle/>
        <a:p>
          <a:endParaRPr lang="en-US"/>
        </a:p>
      </dgm:t>
    </dgm:pt>
    <dgm:pt modelId="{A718F853-B5CC-D14D-9D63-3F86183BDF7A}">
      <dgm:prSet/>
      <dgm:spPr/>
      <dgm:t>
        <a:bodyPr/>
        <a:lstStyle/>
        <a:p>
          <a:pPr rtl="0"/>
          <a:r>
            <a:rPr lang="en-US" smtClean="0"/>
            <a:t>Example Services</a:t>
          </a:r>
          <a:endParaRPr lang="en-US"/>
        </a:p>
      </dgm:t>
    </dgm:pt>
    <dgm:pt modelId="{39F740EC-9E96-1B4E-9817-9C8FFD9064A2}" type="parTrans" cxnId="{52A161F7-78C7-794C-9CE4-76EFCA7A9767}">
      <dgm:prSet/>
      <dgm:spPr/>
      <dgm:t>
        <a:bodyPr/>
        <a:lstStyle/>
        <a:p>
          <a:endParaRPr lang="en-US"/>
        </a:p>
      </dgm:t>
    </dgm:pt>
    <dgm:pt modelId="{154061F1-11F4-6542-992E-3DBF863E9A25}" type="sibTrans" cxnId="{52A161F7-78C7-794C-9CE4-76EFCA7A9767}">
      <dgm:prSet/>
      <dgm:spPr/>
      <dgm:t>
        <a:bodyPr/>
        <a:lstStyle/>
        <a:p>
          <a:endParaRPr lang="en-US"/>
        </a:p>
      </dgm:t>
    </dgm:pt>
    <dgm:pt modelId="{52CDCF6A-00FE-EA4E-968B-5FDB2905B53A}">
      <dgm:prSet/>
      <dgm:spPr/>
      <dgm:t>
        <a:bodyPr/>
        <a:lstStyle/>
        <a:p>
          <a:pPr rtl="0"/>
          <a:r>
            <a:rPr lang="en-US" smtClean="0"/>
            <a:t>How can I implement this?</a:t>
          </a:r>
          <a:endParaRPr lang="en-US"/>
        </a:p>
      </dgm:t>
    </dgm:pt>
    <dgm:pt modelId="{6FC53EA5-5040-9940-A641-1EF2F1AF6F81}" type="parTrans" cxnId="{1885F008-1D0A-564F-BC9B-C2A6CD400825}">
      <dgm:prSet/>
      <dgm:spPr/>
      <dgm:t>
        <a:bodyPr/>
        <a:lstStyle/>
        <a:p>
          <a:endParaRPr lang="en-US"/>
        </a:p>
      </dgm:t>
    </dgm:pt>
    <dgm:pt modelId="{4B862E18-1653-B84D-B278-1459864A18AE}" type="sibTrans" cxnId="{1885F008-1D0A-564F-BC9B-C2A6CD400825}">
      <dgm:prSet/>
      <dgm:spPr/>
      <dgm:t>
        <a:bodyPr/>
        <a:lstStyle/>
        <a:p>
          <a:endParaRPr lang="en-US"/>
        </a:p>
      </dgm:t>
    </dgm:pt>
    <dgm:pt modelId="{71BFB3C5-DB54-B14E-96F6-136D173E98B0}" type="pres">
      <dgm:prSet presAssocID="{EA697C41-E767-3640-97C8-7526B08E5E1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192C37C-72D1-7544-85D3-FA1566DBB759}" type="pres">
      <dgm:prSet presAssocID="{EA697C41-E767-3640-97C8-7526B08E5E1C}" presName="Name1" presStyleCnt="0"/>
      <dgm:spPr/>
    </dgm:pt>
    <dgm:pt modelId="{3903B060-5A0C-DD45-B7D7-572CFBF3ABB9}" type="pres">
      <dgm:prSet presAssocID="{EA697C41-E767-3640-97C8-7526B08E5E1C}" presName="cycle" presStyleCnt="0"/>
      <dgm:spPr/>
    </dgm:pt>
    <dgm:pt modelId="{7C9C4DD1-D73A-AF43-BBC1-269FABD6B56C}" type="pres">
      <dgm:prSet presAssocID="{EA697C41-E767-3640-97C8-7526B08E5E1C}" presName="srcNode" presStyleLbl="node1" presStyleIdx="0" presStyleCnt="5"/>
      <dgm:spPr/>
    </dgm:pt>
    <dgm:pt modelId="{EF3457C7-1820-0B45-A2CD-883092F9DCAB}" type="pres">
      <dgm:prSet presAssocID="{EA697C41-E767-3640-97C8-7526B08E5E1C}" presName="conn" presStyleLbl="parChTrans1D2" presStyleIdx="0" presStyleCnt="1"/>
      <dgm:spPr/>
      <dgm:t>
        <a:bodyPr/>
        <a:lstStyle/>
        <a:p>
          <a:endParaRPr lang="en-US"/>
        </a:p>
      </dgm:t>
    </dgm:pt>
    <dgm:pt modelId="{B9D8D9A5-07B7-BA43-B59E-4878697CA730}" type="pres">
      <dgm:prSet presAssocID="{EA697C41-E767-3640-97C8-7526B08E5E1C}" presName="extraNode" presStyleLbl="node1" presStyleIdx="0" presStyleCnt="5"/>
      <dgm:spPr/>
    </dgm:pt>
    <dgm:pt modelId="{B291AF43-88DD-0D42-98D8-64F9DC0F9367}" type="pres">
      <dgm:prSet presAssocID="{EA697C41-E767-3640-97C8-7526B08E5E1C}" presName="dstNode" presStyleLbl="node1" presStyleIdx="0" presStyleCnt="5"/>
      <dgm:spPr/>
    </dgm:pt>
    <dgm:pt modelId="{797024F1-6FE6-7D43-A432-4A2035649E01}" type="pres">
      <dgm:prSet presAssocID="{555A1587-5711-EF40-A1BC-31B69DB6020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4E664-B110-7248-92D3-54FBCF4A937E}" type="pres">
      <dgm:prSet presAssocID="{555A1587-5711-EF40-A1BC-31B69DB6020F}" presName="accent_1" presStyleCnt="0"/>
      <dgm:spPr/>
    </dgm:pt>
    <dgm:pt modelId="{578E895B-24E1-DB4F-8A6C-5A03E06FBFD6}" type="pres">
      <dgm:prSet presAssocID="{555A1587-5711-EF40-A1BC-31B69DB6020F}" presName="accentRepeatNode" presStyleLbl="solidFgAcc1" presStyleIdx="0" presStyleCnt="5"/>
      <dgm:spPr/>
    </dgm:pt>
    <dgm:pt modelId="{97345E22-44BF-0B4A-9088-DDD3B9010E9B}" type="pres">
      <dgm:prSet presAssocID="{495966F0-5181-5548-9427-6E25F5E429C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1CC20-C4E5-AE48-B740-C2EA56879718}" type="pres">
      <dgm:prSet presAssocID="{495966F0-5181-5548-9427-6E25F5E429C7}" presName="accent_2" presStyleCnt="0"/>
      <dgm:spPr/>
    </dgm:pt>
    <dgm:pt modelId="{97CE5850-4AE4-EA4A-86BB-68DECDAFF950}" type="pres">
      <dgm:prSet presAssocID="{495966F0-5181-5548-9427-6E25F5E429C7}" presName="accentRepeatNode" presStyleLbl="solidFgAcc1" presStyleIdx="1" presStyleCnt="5"/>
      <dgm:spPr/>
    </dgm:pt>
    <dgm:pt modelId="{7089D730-180A-1C4E-B230-3D34A30A10E3}" type="pres">
      <dgm:prSet presAssocID="{7E6742FA-FAB7-BD4B-A624-6F099FB3EB2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F9ABE-F802-3F4F-8C20-0F8C2D5C2BC7}" type="pres">
      <dgm:prSet presAssocID="{7E6742FA-FAB7-BD4B-A624-6F099FB3EB28}" presName="accent_3" presStyleCnt="0"/>
      <dgm:spPr/>
    </dgm:pt>
    <dgm:pt modelId="{A012299F-AC46-F44C-8A75-2B33B1FDF879}" type="pres">
      <dgm:prSet presAssocID="{7E6742FA-FAB7-BD4B-A624-6F099FB3EB28}" presName="accentRepeatNode" presStyleLbl="solidFgAcc1" presStyleIdx="2" presStyleCnt="5"/>
      <dgm:spPr/>
    </dgm:pt>
    <dgm:pt modelId="{47FD1A5B-340E-3A41-A1D7-590A940E81C1}" type="pres">
      <dgm:prSet presAssocID="{A718F853-B5CC-D14D-9D63-3F86183BDF7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88772-92AB-2B4C-BA48-D5436156823E}" type="pres">
      <dgm:prSet presAssocID="{A718F853-B5CC-D14D-9D63-3F86183BDF7A}" presName="accent_4" presStyleCnt="0"/>
      <dgm:spPr/>
    </dgm:pt>
    <dgm:pt modelId="{61D2BD30-3166-8E46-B8B7-80AA1EB3FE96}" type="pres">
      <dgm:prSet presAssocID="{A718F853-B5CC-D14D-9D63-3F86183BDF7A}" presName="accentRepeatNode" presStyleLbl="solidFgAcc1" presStyleIdx="3" presStyleCnt="5"/>
      <dgm:spPr/>
    </dgm:pt>
    <dgm:pt modelId="{5048377A-AE38-F14B-B29C-66052988AFE7}" type="pres">
      <dgm:prSet presAssocID="{52CDCF6A-00FE-EA4E-968B-5FDB2905B53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9D056-F6DD-FF4D-984C-015A23657E32}" type="pres">
      <dgm:prSet presAssocID="{52CDCF6A-00FE-EA4E-968B-5FDB2905B53A}" presName="accent_5" presStyleCnt="0"/>
      <dgm:spPr/>
    </dgm:pt>
    <dgm:pt modelId="{72C8173A-F2B8-9347-8695-3FF33B62A448}" type="pres">
      <dgm:prSet presAssocID="{52CDCF6A-00FE-EA4E-968B-5FDB2905B53A}" presName="accentRepeatNode" presStyleLbl="solidFgAcc1" presStyleIdx="4" presStyleCnt="5"/>
      <dgm:spPr/>
    </dgm:pt>
  </dgm:ptLst>
  <dgm:cxnLst>
    <dgm:cxn modelId="{7A972BF5-6BE7-F943-B007-7913F3AB1A93}" type="presOf" srcId="{A718F853-B5CC-D14D-9D63-3F86183BDF7A}" destId="{47FD1A5B-340E-3A41-A1D7-590A940E81C1}" srcOrd="0" destOrd="0" presId="urn:microsoft.com/office/officeart/2008/layout/VerticalCurvedList"/>
    <dgm:cxn modelId="{C74D7510-287C-E74E-A551-E676D2623389}" srcId="{EA697C41-E767-3640-97C8-7526B08E5E1C}" destId="{7E6742FA-FAB7-BD4B-A624-6F099FB3EB28}" srcOrd="2" destOrd="0" parTransId="{E56892EA-AD26-3E44-9E5B-3B926FC8D22A}" sibTransId="{4B94F984-3C59-7841-B8B4-D4CCB4810F64}"/>
    <dgm:cxn modelId="{C4AF2CF0-8709-3648-B69C-D53DDD7BB2D2}" srcId="{EA697C41-E767-3640-97C8-7526B08E5E1C}" destId="{495966F0-5181-5548-9427-6E25F5E429C7}" srcOrd="1" destOrd="0" parTransId="{E5DB18F5-2BD6-7240-9B5C-FE605643617B}" sibTransId="{9D747906-1B43-B34D-9852-F54AD1D0646C}"/>
    <dgm:cxn modelId="{A00CB263-01EE-484D-95AA-A63F6455AAAE}" type="presOf" srcId="{7A0E3871-0B4B-BC4A-8C26-71AE55B15A23}" destId="{EF3457C7-1820-0B45-A2CD-883092F9DCAB}" srcOrd="0" destOrd="0" presId="urn:microsoft.com/office/officeart/2008/layout/VerticalCurvedList"/>
    <dgm:cxn modelId="{5234862D-4CCA-7C44-8507-210EB7EF7A7F}" type="presOf" srcId="{7E6742FA-FAB7-BD4B-A624-6F099FB3EB28}" destId="{7089D730-180A-1C4E-B230-3D34A30A10E3}" srcOrd="0" destOrd="0" presId="urn:microsoft.com/office/officeart/2008/layout/VerticalCurvedList"/>
    <dgm:cxn modelId="{480DCD8B-0BC0-B846-9B4A-3E65D5F9268C}" type="presOf" srcId="{52CDCF6A-00FE-EA4E-968B-5FDB2905B53A}" destId="{5048377A-AE38-F14B-B29C-66052988AFE7}" srcOrd="0" destOrd="0" presId="urn:microsoft.com/office/officeart/2008/layout/VerticalCurvedList"/>
    <dgm:cxn modelId="{56793F35-0C0A-E342-B530-BCCEA4A3BF27}" type="presOf" srcId="{555A1587-5711-EF40-A1BC-31B69DB6020F}" destId="{797024F1-6FE6-7D43-A432-4A2035649E01}" srcOrd="0" destOrd="0" presId="urn:microsoft.com/office/officeart/2008/layout/VerticalCurvedList"/>
    <dgm:cxn modelId="{DDD5E89E-4B7D-FA4A-A94B-5BCD8A02CC0F}" srcId="{EA697C41-E767-3640-97C8-7526B08E5E1C}" destId="{555A1587-5711-EF40-A1BC-31B69DB6020F}" srcOrd="0" destOrd="0" parTransId="{69436F64-442F-BF43-8385-D37BCAF74EB0}" sibTransId="{7A0E3871-0B4B-BC4A-8C26-71AE55B15A23}"/>
    <dgm:cxn modelId="{BFC39225-96A6-4240-9112-CFFED062A1A1}" type="presOf" srcId="{EA697C41-E767-3640-97C8-7526B08E5E1C}" destId="{71BFB3C5-DB54-B14E-96F6-136D173E98B0}" srcOrd="0" destOrd="0" presId="urn:microsoft.com/office/officeart/2008/layout/VerticalCurvedList"/>
    <dgm:cxn modelId="{1740E018-0B5D-D04B-ADF2-E13022DAFEA3}" type="presOf" srcId="{495966F0-5181-5548-9427-6E25F5E429C7}" destId="{97345E22-44BF-0B4A-9088-DDD3B9010E9B}" srcOrd="0" destOrd="0" presId="urn:microsoft.com/office/officeart/2008/layout/VerticalCurvedList"/>
    <dgm:cxn modelId="{1885F008-1D0A-564F-BC9B-C2A6CD400825}" srcId="{EA697C41-E767-3640-97C8-7526B08E5E1C}" destId="{52CDCF6A-00FE-EA4E-968B-5FDB2905B53A}" srcOrd="4" destOrd="0" parTransId="{6FC53EA5-5040-9940-A641-1EF2F1AF6F81}" sibTransId="{4B862E18-1653-B84D-B278-1459864A18AE}"/>
    <dgm:cxn modelId="{52A161F7-78C7-794C-9CE4-76EFCA7A9767}" srcId="{EA697C41-E767-3640-97C8-7526B08E5E1C}" destId="{A718F853-B5CC-D14D-9D63-3F86183BDF7A}" srcOrd="3" destOrd="0" parTransId="{39F740EC-9E96-1B4E-9817-9C8FFD9064A2}" sibTransId="{154061F1-11F4-6542-992E-3DBF863E9A25}"/>
    <dgm:cxn modelId="{F3463BDC-4C97-F34C-B4F1-B64357AB812F}" type="presParOf" srcId="{71BFB3C5-DB54-B14E-96F6-136D173E98B0}" destId="{5192C37C-72D1-7544-85D3-FA1566DBB759}" srcOrd="0" destOrd="0" presId="urn:microsoft.com/office/officeart/2008/layout/VerticalCurvedList"/>
    <dgm:cxn modelId="{5158A34C-5047-244C-993A-AC574319BC0B}" type="presParOf" srcId="{5192C37C-72D1-7544-85D3-FA1566DBB759}" destId="{3903B060-5A0C-DD45-B7D7-572CFBF3ABB9}" srcOrd="0" destOrd="0" presId="urn:microsoft.com/office/officeart/2008/layout/VerticalCurvedList"/>
    <dgm:cxn modelId="{971C875C-079E-AB4E-86A0-623A5623987A}" type="presParOf" srcId="{3903B060-5A0C-DD45-B7D7-572CFBF3ABB9}" destId="{7C9C4DD1-D73A-AF43-BBC1-269FABD6B56C}" srcOrd="0" destOrd="0" presId="urn:microsoft.com/office/officeart/2008/layout/VerticalCurvedList"/>
    <dgm:cxn modelId="{13382B32-1ACA-E747-A347-818ECDBD02F7}" type="presParOf" srcId="{3903B060-5A0C-DD45-B7D7-572CFBF3ABB9}" destId="{EF3457C7-1820-0B45-A2CD-883092F9DCAB}" srcOrd="1" destOrd="0" presId="urn:microsoft.com/office/officeart/2008/layout/VerticalCurvedList"/>
    <dgm:cxn modelId="{326DA74C-DE36-CC4D-8D6E-F1612C6DF12E}" type="presParOf" srcId="{3903B060-5A0C-DD45-B7D7-572CFBF3ABB9}" destId="{B9D8D9A5-07B7-BA43-B59E-4878697CA730}" srcOrd="2" destOrd="0" presId="urn:microsoft.com/office/officeart/2008/layout/VerticalCurvedList"/>
    <dgm:cxn modelId="{7F7B1713-5D65-1A4F-8C8E-F55BFB663FFE}" type="presParOf" srcId="{3903B060-5A0C-DD45-B7D7-572CFBF3ABB9}" destId="{B291AF43-88DD-0D42-98D8-64F9DC0F9367}" srcOrd="3" destOrd="0" presId="urn:microsoft.com/office/officeart/2008/layout/VerticalCurvedList"/>
    <dgm:cxn modelId="{C19A6604-6AC9-5642-8A86-98E79AAD407F}" type="presParOf" srcId="{5192C37C-72D1-7544-85D3-FA1566DBB759}" destId="{797024F1-6FE6-7D43-A432-4A2035649E01}" srcOrd="1" destOrd="0" presId="urn:microsoft.com/office/officeart/2008/layout/VerticalCurvedList"/>
    <dgm:cxn modelId="{036FF175-07C9-644C-888F-35F6D23F893C}" type="presParOf" srcId="{5192C37C-72D1-7544-85D3-FA1566DBB759}" destId="{4C64E664-B110-7248-92D3-54FBCF4A937E}" srcOrd="2" destOrd="0" presId="urn:microsoft.com/office/officeart/2008/layout/VerticalCurvedList"/>
    <dgm:cxn modelId="{A39DB06A-7E3E-3C4F-8DEF-985605B9839B}" type="presParOf" srcId="{4C64E664-B110-7248-92D3-54FBCF4A937E}" destId="{578E895B-24E1-DB4F-8A6C-5A03E06FBFD6}" srcOrd="0" destOrd="0" presId="urn:microsoft.com/office/officeart/2008/layout/VerticalCurvedList"/>
    <dgm:cxn modelId="{3A38F97D-A4EC-C64A-93DA-442E7C70BB7C}" type="presParOf" srcId="{5192C37C-72D1-7544-85D3-FA1566DBB759}" destId="{97345E22-44BF-0B4A-9088-DDD3B9010E9B}" srcOrd="3" destOrd="0" presId="urn:microsoft.com/office/officeart/2008/layout/VerticalCurvedList"/>
    <dgm:cxn modelId="{AA0D2ECE-ECDC-B34E-838E-44D1E8A270F9}" type="presParOf" srcId="{5192C37C-72D1-7544-85D3-FA1566DBB759}" destId="{AFD1CC20-C4E5-AE48-B740-C2EA56879718}" srcOrd="4" destOrd="0" presId="urn:microsoft.com/office/officeart/2008/layout/VerticalCurvedList"/>
    <dgm:cxn modelId="{7A446023-EEB3-3842-9D44-50526273E638}" type="presParOf" srcId="{AFD1CC20-C4E5-AE48-B740-C2EA56879718}" destId="{97CE5850-4AE4-EA4A-86BB-68DECDAFF950}" srcOrd="0" destOrd="0" presId="urn:microsoft.com/office/officeart/2008/layout/VerticalCurvedList"/>
    <dgm:cxn modelId="{2689606C-9EFA-8F4B-B6FE-7E68DD6F37D3}" type="presParOf" srcId="{5192C37C-72D1-7544-85D3-FA1566DBB759}" destId="{7089D730-180A-1C4E-B230-3D34A30A10E3}" srcOrd="5" destOrd="0" presId="urn:microsoft.com/office/officeart/2008/layout/VerticalCurvedList"/>
    <dgm:cxn modelId="{16EF03A7-C0AF-E549-8012-DFDE07C5601D}" type="presParOf" srcId="{5192C37C-72D1-7544-85D3-FA1566DBB759}" destId="{0FAF9ABE-F802-3F4F-8C20-0F8C2D5C2BC7}" srcOrd="6" destOrd="0" presId="urn:microsoft.com/office/officeart/2008/layout/VerticalCurvedList"/>
    <dgm:cxn modelId="{E3268CDD-06B9-E94F-B62D-DFF7D3732744}" type="presParOf" srcId="{0FAF9ABE-F802-3F4F-8C20-0F8C2D5C2BC7}" destId="{A012299F-AC46-F44C-8A75-2B33B1FDF879}" srcOrd="0" destOrd="0" presId="urn:microsoft.com/office/officeart/2008/layout/VerticalCurvedList"/>
    <dgm:cxn modelId="{FB79D38B-049A-4648-8DC4-EBF283EF8B63}" type="presParOf" srcId="{5192C37C-72D1-7544-85D3-FA1566DBB759}" destId="{47FD1A5B-340E-3A41-A1D7-590A940E81C1}" srcOrd="7" destOrd="0" presId="urn:microsoft.com/office/officeart/2008/layout/VerticalCurvedList"/>
    <dgm:cxn modelId="{DA9A4B9E-9330-B84A-A364-312991FB24AD}" type="presParOf" srcId="{5192C37C-72D1-7544-85D3-FA1566DBB759}" destId="{C5488772-92AB-2B4C-BA48-D5436156823E}" srcOrd="8" destOrd="0" presId="urn:microsoft.com/office/officeart/2008/layout/VerticalCurvedList"/>
    <dgm:cxn modelId="{396C0312-0408-6E4B-8766-44538A2913A4}" type="presParOf" srcId="{C5488772-92AB-2B4C-BA48-D5436156823E}" destId="{61D2BD30-3166-8E46-B8B7-80AA1EB3FE96}" srcOrd="0" destOrd="0" presId="urn:microsoft.com/office/officeart/2008/layout/VerticalCurvedList"/>
    <dgm:cxn modelId="{6637AC1D-F523-F54A-B6AF-661034118B88}" type="presParOf" srcId="{5192C37C-72D1-7544-85D3-FA1566DBB759}" destId="{5048377A-AE38-F14B-B29C-66052988AFE7}" srcOrd="9" destOrd="0" presId="urn:microsoft.com/office/officeart/2008/layout/VerticalCurvedList"/>
    <dgm:cxn modelId="{A287DF72-C041-1748-860B-C92BDF0AA1C9}" type="presParOf" srcId="{5192C37C-72D1-7544-85D3-FA1566DBB759}" destId="{4D29D056-F6DD-FF4D-984C-015A23657E32}" srcOrd="10" destOrd="0" presId="urn:microsoft.com/office/officeart/2008/layout/VerticalCurvedList"/>
    <dgm:cxn modelId="{89270762-7C77-1C46-A632-506BD87ED6B4}" type="presParOf" srcId="{4D29D056-F6DD-FF4D-984C-015A23657E32}" destId="{72C8173A-F2B8-9347-8695-3FF33B62A4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B03167-2CC0-F343-B6A4-D636F214173C}" type="doc">
      <dgm:prSet loTypeId="urn:microsoft.com/office/officeart/2005/8/layout/default" loCatId="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CE7C871-0BD9-7940-B065-219544FF335D}">
      <dgm:prSet phldrT="[Text]"/>
      <dgm:spPr/>
      <dgm:t>
        <a:bodyPr/>
        <a:lstStyle/>
        <a:p>
          <a:r>
            <a:rPr lang="en-US" dirty="0" smtClean="0"/>
            <a:t>Mobility</a:t>
          </a:r>
          <a:endParaRPr lang="en-US" dirty="0"/>
        </a:p>
      </dgm:t>
    </dgm:pt>
    <dgm:pt modelId="{E80EEFF1-4417-2345-B1B1-EA8694972578}" type="parTrans" cxnId="{02DC28CA-FE29-A54D-A507-0B8779F86F0B}">
      <dgm:prSet/>
      <dgm:spPr/>
      <dgm:t>
        <a:bodyPr/>
        <a:lstStyle/>
        <a:p>
          <a:endParaRPr lang="en-US"/>
        </a:p>
      </dgm:t>
    </dgm:pt>
    <dgm:pt modelId="{81D3236A-6A7A-274D-9B27-1C6ADCCEF3FB}" type="sibTrans" cxnId="{02DC28CA-FE29-A54D-A507-0B8779F86F0B}">
      <dgm:prSet/>
      <dgm:spPr/>
      <dgm:t>
        <a:bodyPr/>
        <a:lstStyle/>
        <a:p>
          <a:endParaRPr lang="en-US"/>
        </a:p>
      </dgm:t>
    </dgm:pt>
    <dgm:pt modelId="{C5CE09CF-3E8A-6C44-80EE-8C11EBF963FF}">
      <dgm:prSet phldrT="[Text]"/>
      <dgm:spPr/>
      <dgm:t>
        <a:bodyPr/>
        <a:lstStyle/>
        <a:p>
          <a:r>
            <a:rPr lang="en-US" dirty="0" smtClean="0"/>
            <a:t>Usability</a:t>
          </a:r>
          <a:endParaRPr lang="en-US" dirty="0"/>
        </a:p>
      </dgm:t>
    </dgm:pt>
    <dgm:pt modelId="{32FBA9B9-D8FA-8A47-B01B-F275C9E37D1A}" type="parTrans" cxnId="{80B1B8A8-8E35-9F47-A3AF-4A0298D99201}">
      <dgm:prSet/>
      <dgm:spPr/>
      <dgm:t>
        <a:bodyPr/>
        <a:lstStyle/>
        <a:p>
          <a:endParaRPr lang="en-US"/>
        </a:p>
      </dgm:t>
    </dgm:pt>
    <dgm:pt modelId="{9EA82AC9-4E29-8A41-912D-C457E0F02484}" type="sibTrans" cxnId="{80B1B8A8-8E35-9F47-A3AF-4A0298D99201}">
      <dgm:prSet/>
      <dgm:spPr/>
      <dgm:t>
        <a:bodyPr/>
        <a:lstStyle/>
        <a:p>
          <a:endParaRPr lang="en-US"/>
        </a:p>
      </dgm:t>
    </dgm:pt>
    <dgm:pt modelId="{C3F7AC6C-2EB0-1041-AF1B-19218162F039}">
      <dgm:prSet phldrT="[Text]"/>
      <dgm:spPr/>
      <dgm:t>
        <a:bodyPr/>
        <a:lstStyle/>
        <a:p>
          <a:r>
            <a:rPr lang="en-US" dirty="0" smtClean="0"/>
            <a:t>Security</a:t>
          </a:r>
        </a:p>
      </dgm:t>
    </dgm:pt>
    <dgm:pt modelId="{44B47DC4-5C7D-0749-B244-CEE118A6B1C4}" type="parTrans" cxnId="{03E1B8F4-D825-E74B-A59A-9CE3F0CA5007}">
      <dgm:prSet/>
      <dgm:spPr/>
      <dgm:t>
        <a:bodyPr/>
        <a:lstStyle/>
        <a:p>
          <a:endParaRPr lang="en-US"/>
        </a:p>
      </dgm:t>
    </dgm:pt>
    <dgm:pt modelId="{A244F235-573B-7745-938A-F8D75A0FC6DA}" type="sibTrans" cxnId="{03E1B8F4-D825-E74B-A59A-9CE3F0CA5007}">
      <dgm:prSet/>
      <dgm:spPr/>
      <dgm:t>
        <a:bodyPr/>
        <a:lstStyle/>
        <a:p>
          <a:endParaRPr lang="en-US"/>
        </a:p>
      </dgm:t>
    </dgm:pt>
    <dgm:pt modelId="{A4D7C284-A478-3A41-A395-CF2210CD8B8E}">
      <dgm:prSet phldrT="[Text]"/>
      <dgm:spPr/>
      <dgm:t>
        <a:bodyPr/>
        <a:lstStyle/>
        <a:p>
          <a:r>
            <a:rPr lang="en-US" dirty="0" smtClean="0"/>
            <a:t>Certificate management not in skillset of early career researchers</a:t>
          </a:r>
          <a:endParaRPr lang="en-US" dirty="0"/>
        </a:p>
      </dgm:t>
    </dgm:pt>
    <dgm:pt modelId="{4BADC011-2A22-B54B-8642-54AEE01422E0}" type="parTrans" cxnId="{DC756C62-917F-104A-A6E6-C602E30A7ED6}">
      <dgm:prSet/>
      <dgm:spPr/>
      <dgm:t>
        <a:bodyPr/>
        <a:lstStyle/>
        <a:p>
          <a:endParaRPr lang="en-US"/>
        </a:p>
      </dgm:t>
    </dgm:pt>
    <dgm:pt modelId="{3E076BEF-87BA-E846-8223-B4AF277EF2B7}" type="sibTrans" cxnId="{DC756C62-917F-104A-A6E6-C602E30A7ED6}">
      <dgm:prSet/>
      <dgm:spPr/>
      <dgm:t>
        <a:bodyPr/>
        <a:lstStyle/>
        <a:p>
          <a:endParaRPr lang="en-US"/>
        </a:p>
      </dgm:t>
    </dgm:pt>
    <dgm:pt modelId="{385B80E7-BC47-FB4D-B294-1827710D4553}">
      <dgm:prSet phldrT="[Text]"/>
      <dgm:spPr/>
      <dgm:t>
        <a:bodyPr/>
        <a:lstStyle/>
        <a:p>
          <a:r>
            <a:rPr lang="en-US" dirty="0" smtClean="0"/>
            <a:t>Users expecting “GAFA” experience, Single-Sign-On across tools</a:t>
          </a:r>
          <a:endParaRPr lang="en-US" dirty="0"/>
        </a:p>
      </dgm:t>
    </dgm:pt>
    <dgm:pt modelId="{97CF4AFA-6947-4344-BDFB-91FC5A0BF5E9}" type="parTrans" cxnId="{027598F0-E975-C44E-BD0C-2851C9095DC5}">
      <dgm:prSet/>
      <dgm:spPr/>
      <dgm:t>
        <a:bodyPr/>
        <a:lstStyle/>
        <a:p>
          <a:endParaRPr lang="en-US"/>
        </a:p>
      </dgm:t>
    </dgm:pt>
    <dgm:pt modelId="{1839DE0E-5D59-2640-B997-FF875A0175C1}" type="sibTrans" cxnId="{027598F0-E975-C44E-BD0C-2851C9095DC5}">
      <dgm:prSet/>
      <dgm:spPr/>
      <dgm:t>
        <a:bodyPr/>
        <a:lstStyle/>
        <a:p>
          <a:endParaRPr lang="en-US"/>
        </a:p>
      </dgm:t>
    </dgm:pt>
    <dgm:pt modelId="{D9C302E6-0266-9B49-BEB5-87E7932109D1}">
      <dgm:prSet phldrT="[Text]"/>
      <dgm:spPr/>
      <dgm:t>
        <a:bodyPr/>
        <a:lstStyle/>
        <a:p>
          <a:r>
            <a:rPr lang="en-US" dirty="0" smtClean="0"/>
            <a:t>Certificates are powerful when in the wrong hands</a:t>
          </a:r>
          <a:endParaRPr lang="en-US" dirty="0"/>
        </a:p>
      </dgm:t>
    </dgm:pt>
    <dgm:pt modelId="{F9F2211C-596C-0E48-B884-DDA5B68F2684}" type="parTrans" cxnId="{458ED0E8-77C7-5D4C-8073-1A41895982FB}">
      <dgm:prSet/>
      <dgm:spPr/>
      <dgm:t>
        <a:bodyPr/>
        <a:lstStyle/>
        <a:p>
          <a:endParaRPr lang="en-US"/>
        </a:p>
      </dgm:t>
    </dgm:pt>
    <dgm:pt modelId="{ECC0FAAE-AF66-454A-A496-E6FD4FC6CC4A}" type="sibTrans" cxnId="{458ED0E8-77C7-5D4C-8073-1A41895982FB}">
      <dgm:prSet/>
      <dgm:spPr/>
      <dgm:t>
        <a:bodyPr/>
        <a:lstStyle/>
        <a:p>
          <a:endParaRPr lang="en-US"/>
        </a:p>
      </dgm:t>
    </dgm:pt>
    <dgm:pt modelId="{061DB7B5-D02B-974D-9D0F-A6024162392F}">
      <dgm:prSet phldrT="[Text]"/>
      <dgm:spPr/>
      <dgm:t>
        <a:bodyPr/>
        <a:lstStyle/>
        <a:p>
          <a:r>
            <a:rPr lang="en-US" dirty="0" smtClean="0"/>
            <a:t>Private keys leaked by users</a:t>
          </a:r>
          <a:endParaRPr lang="en-US" dirty="0"/>
        </a:p>
      </dgm:t>
    </dgm:pt>
    <dgm:pt modelId="{5382390B-D2BD-CA49-94F5-EBE52B888BFF}" type="parTrans" cxnId="{FBB5702D-0ABF-DE4C-9DD5-92A11079DC7D}">
      <dgm:prSet/>
      <dgm:spPr/>
      <dgm:t>
        <a:bodyPr/>
        <a:lstStyle/>
        <a:p>
          <a:endParaRPr lang="en-US"/>
        </a:p>
      </dgm:t>
    </dgm:pt>
    <dgm:pt modelId="{F6E35104-3C37-4746-8D6D-670FFFB99C29}" type="sibTrans" cxnId="{FBB5702D-0ABF-DE4C-9DD5-92A11079DC7D}">
      <dgm:prSet/>
      <dgm:spPr/>
      <dgm:t>
        <a:bodyPr/>
        <a:lstStyle/>
        <a:p>
          <a:endParaRPr lang="en-US"/>
        </a:p>
      </dgm:t>
    </dgm:pt>
    <dgm:pt modelId="{937BD361-FF77-8041-94F3-D27BA29BA79A}">
      <dgm:prSet phldrT="[Text]"/>
      <dgm:spPr/>
      <dgm:t>
        <a:bodyPr/>
        <a:lstStyle/>
        <a:p>
          <a:r>
            <a:rPr lang="en-US" dirty="0" smtClean="0"/>
            <a:t>One learning curve we can remove</a:t>
          </a:r>
          <a:endParaRPr lang="en-US" dirty="0"/>
        </a:p>
      </dgm:t>
    </dgm:pt>
    <dgm:pt modelId="{8CB36583-70CC-204E-89A3-AE60AF7603DD}" type="parTrans" cxnId="{4F3B39F4-D244-6E47-86F6-99640DB39BA3}">
      <dgm:prSet/>
      <dgm:spPr/>
      <dgm:t>
        <a:bodyPr/>
        <a:lstStyle/>
        <a:p>
          <a:endParaRPr lang="en-US"/>
        </a:p>
      </dgm:t>
    </dgm:pt>
    <dgm:pt modelId="{01500EA2-D647-F544-82BA-10EDB670CD50}" type="sibTrans" cxnId="{4F3B39F4-D244-6E47-86F6-99640DB39BA3}">
      <dgm:prSet/>
      <dgm:spPr/>
      <dgm:t>
        <a:bodyPr/>
        <a:lstStyle/>
        <a:p>
          <a:endParaRPr lang="en-US"/>
        </a:p>
      </dgm:t>
    </dgm:pt>
    <dgm:pt modelId="{F2C2EEB0-E874-214E-A610-1E20CA675FA9}">
      <dgm:prSet phldrT="[Text]"/>
      <dgm:spPr/>
      <dgm:t>
        <a:bodyPr/>
        <a:lstStyle/>
        <a:p>
          <a:r>
            <a:rPr lang="en-US" dirty="0" smtClean="0"/>
            <a:t>Certificates left on shared devices</a:t>
          </a:r>
          <a:endParaRPr lang="en-US" dirty="0"/>
        </a:p>
      </dgm:t>
    </dgm:pt>
    <dgm:pt modelId="{786BD8A7-3607-EB4E-8D55-E79723559AE6}" type="parTrans" cxnId="{ED186A69-3B69-B442-A082-5FA1530820D4}">
      <dgm:prSet/>
      <dgm:spPr/>
      <dgm:t>
        <a:bodyPr/>
        <a:lstStyle/>
        <a:p>
          <a:endParaRPr lang="en-US"/>
        </a:p>
      </dgm:t>
    </dgm:pt>
    <dgm:pt modelId="{C3CA0D57-D228-454C-833D-7BC4C9EC52F5}" type="sibTrans" cxnId="{ED186A69-3B69-B442-A082-5FA1530820D4}">
      <dgm:prSet/>
      <dgm:spPr/>
      <dgm:t>
        <a:bodyPr/>
        <a:lstStyle/>
        <a:p>
          <a:endParaRPr lang="en-US"/>
        </a:p>
      </dgm:t>
    </dgm:pt>
    <dgm:pt modelId="{9F528CA1-DBF8-FD42-9217-3F1D1ACAAB7F}">
      <dgm:prSet phldrT="[Text]"/>
      <dgm:spPr/>
      <dgm:t>
        <a:bodyPr/>
        <a:lstStyle/>
        <a:p>
          <a:r>
            <a:rPr lang="en-US" dirty="0" smtClean="0"/>
            <a:t>Coupling credentials with devices is not necessarily valid for highly mobile researchers</a:t>
          </a:r>
          <a:endParaRPr lang="en-US" dirty="0"/>
        </a:p>
      </dgm:t>
    </dgm:pt>
    <dgm:pt modelId="{F1FD066C-6BBC-2D4D-8E4C-F22EFDBD3054}" type="parTrans" cxnId="{326B84C4-9351-ED49-AEA8-BB544331F8C1}">
      <dgm:prSet/>
      <dgm:spPr/>
      <dgm:t>
        <a:bodyPr/>
        <a:lstStyle/>
        <a:p>
          <a:endParaRPr lang="en-US"/>
        </a:p>
      </dgm:t>
    </dgm:pt>
    <dgm:pt modelId="{E5400308-1090-B74A-BBD4-650E1E8324AB}" type="sibTrans" cxnId="{326B84C4-9351-ED49-AEA8-BB544331F8C1}">
      <dgm:prSet/>
      <dgm:spPr/>
      <dgm:t>
        <a:bodyPr/>
        <a:lstStyle/>
        <a:p>
          <a:endParaRPr lang="en-US"/>
        </a:p>
      </dgm:t>
    </dgm:pt>
    <dgm:pt modelId="{8D2A9CBF-BCC7-9A4C-8D47-9FA8C8BDAFFE}">
      <dgm:prSet phldrT="[Text]"/>
      <dgm:spPr/>
      <dgm:t>
        <a:bodyPr/>
        <a:lstStyle/>
        <a:p>
          <a:r>
            <a:rPr lang="en-US" dirty="0" smtClean="0"/>
            <a:t>Burden on users for each new device</a:t>
          </a:r>
          <a:endParaRPr lang="en-US" dirty="0"/>
        </a:p>
      </dgm:t>
    </dgm:pt>
    <dgm:pt modelId="{B2E51161-E0D0-B94E-B94A-7E9DFA7E0274}" type="parTrans" cxnId="{FB27F8DA-42B3-DA42-9639-8A302CCD32E5}">
      <dgm:prSet/>
      <dgm:spPr/>
      <dgm:t>
        <a:bodyPr/>
        <a:lstStyle/>
        <a:p>
          <a:endParaRPr lang="en-US"/>
        </a:p>
      </dgm:t>
    </dgm:pt>
    <dgm:pt modelId="{6B762E7F-40FB-AD45-AEEF-324C38C04190}" type="sibTrans" cxnId="{FB27F8DA-42B3-DA42-9639-8A302CCD32E5}">
      <dgm:prSet/>
      <dgm:spPr/>
      <dgm:t>
        <a:bodyPr/>
        <a:lstStyle/>
        <a:p>
          <a:endParaRPr lang="en-US"/>
        </a:p>
      </dgm:t>
    </dgm:pt>
    <dgm:pt modelId="{06E927BA-1F8C-D845-BD5F-6482EF19E9D4}" type="pres">
      <dgm:prSet presAssocID="{E6B03167-2CC0-F343-B6A4-D636F21417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9FBB8C-A8CB-5540-857E-56AE48727F2C}" type="pres">
      <dgm:prSet presAssocID="{1CE7C871-0BD9-7940-B065-219544FF335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3A242-5562-3447-B864-3AA4DC86B343}" type="pres">
      <dgm:prSet presAssocID="{81D3236A-6A7A-274D-9B27-1C6ADCCEF3FB}" presName="sibTrans" presStyleCnt="0"/>
      <dgm:spPr/>
    </dgm:pt>
    <dgm:pt modelId="{D0143F3A-F8D1-FD42-8202-B74E00F70B50}" type="pres">
      <dgm:prSet presAssocID="{C5CE09CF-3E8A-6C44-80EE-8C11EBF963F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7F643-B1E2-5B48-86EE-9DEBAC25E4D2}" type="pres">
      <dgm:prSet presAssocID="{9EA82AC9-4E29-8A41-912D-C457E0F02484}" presName="sibTrans" presStyleCnt="0"/>
      <dgm:spPr/>
    </dgm:pt>
    <dgm:pt modelId="{0912BFC1-5F22-0F4A-A432-4E929AFF7677}" type="pres">
      <dgm:prSet presAssocID="{C3F7AC6C-2EB0-1041-AF1B-19218162F03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C2409F-C1D1-E843-8B14-DEAFC862DC8F}" type="presOf" srcId="{C3F7AC6C-2EB0-1041-AF1B-19218162F039}" destId="{0912BFC1-5F22-0F4A-A432-4E929AFF7677}" srcOrd="0" destOrd="0" presId="urn:microsoft.com/office/officeart/2005/8/layout/default"/>
    <dgm:cxn modelId="{80B1B8A8-8E35-9F47-A3AF-4A0298D99201}" srcId="{E6B03167-2CC0-F343-B6A4-D636F214173C}" destId="{C5CE09CF-3E8A-6C44-80EE-8C11EBF963FF}" srcOrd="1" destOrd="0" parTransId="{32FBA9B9-D8FA-8A47-B01B-F275C9E37D1A}" sibTransId="{9EA82AC9-4E29-8A41-912D-C457E0F02484}"/>
    <dgm:cxn modelId="{027598F0-E975-C44E-BD0C-2851C9095DC5}" srcId="{C5CE09CF-3E8A-6C44-80EE-8C11EBF963FF}" destId="{385B80E7-BC47-FB4D-B294-1827710D4553}" srcOrd="2" destOrd="0" parTransId="{97CF4AFA-6947-4344-BDFB-91FC5A0BF5E9}" sibTransId="{1839DE0E-5D59-2640-B997-FF875A0175C1}"/>
    <dgm:cxn modelId="{326B84C4-9351-ED49-AEA8-BB544331F8C1}" srcId="{1CE7C871-0BD9-7940-B065-219544FF335D}" destId="{9F528CA1-DBF8-FD42-9217-3F1D1ACAAB7F}" srcOrd="0" destOrd="0" parTransId="{F1FD066C-6BBC-2D4D-8E4C-F22EFDBD3054}" sibTransId="{E5400308-1090-B74A-BBD4-650E1E8324AB}"/>
    <dgm:cxn modelId="{458ED0E8-77C7-5D4C-8073-1A41895982FB}" srcId="{C3F7AC6C-2EB0-1041-AF1B-19218162F039}" destId="{D9C302E6-0266-9B49-BEB5-87E7932109D1}" srcOrd="0" destOrd="0" parTransId="{F9F2211C-596C-0E48-B884-DDA5B68F2684}" sibTransId="{ECC0FAAE-AF66-454A-A496-E6FD4FC6CC4A}"/>
    <dgm:cxn modelId="{5D2A32A5-6E78-614C-848E-A1A2B3DB0FCF}" type="presOf" srcId="{A4D7C284-A478-3A41-A395-CF2210CD8B8E}" destId="{D0143F3A-F8D1-FD42-8202-B74E00F70B50}" srcOrd="0" destOrd="1" presId="urn:microsoft.com/office/officeart/2005/8/layout/default"/>
    <dgm:cxn modelId="{DC756C62-917F-104A-A6E6-C602E30A7ED6}" srcId="{C5CE09CF-3E8A-6C44-80EE-8C11EBF963FF}" destId="{A4D7C284-A478-3A41-A395-CF2210CD8B8E}" srcOrd="0" destOrd="0" parTransId="{4BADC011-2A22-B54B-8642-54AEE01422E0}" sibTransId="{3E076BEF-87BA-E846-8223-B4AF277EF2B7}"/>
    <dgm:cxn modelId="{79225D27-B2F5-B84B-AF24-11B196DB87FD}" type="presOf" srcId="{061DB7B5-D02B-974D-9D0F-A6024162392F}" destId="{0912BFC1-5F22-0F4A-A432-4E929AFF7677}" srcOrd="0" destOrd="2" presId="urn:microsoft.com/office/officeart/2005/8/layout/default"/>
    <dgm:cxn modelId="{AF2024C8-C245-FC48-8897-C565FBC53283}" type="presOf" srcId="{1CE7C871-0BD9-7940-B065-219544FF335D}" destId="{CA9FBB8C-A8CB-5540-857E-56AE48727F2C}" srcOrd="0" destOrd="0" presId="urn:microsoft.com/office/officeart/2005/8/layout/default"/>
    <dgm:cxn modelId="{B81CB8C7-55AA-7D43-A2D2-948ACEA2F839}" type="presOf" srcId="{D9C302E6-0266-9B49-BEB5-87E7932109D1}" destId="{0912BFC1-5F22-0F4A-A432-4E929AFF7677}" srcOrd="0" destOrd="1" presId="urn:microsoft.com/office/officeart/2005/8/layout/default"/>
    <dgm:cxn modelId="{FB27F8DA-42B3-DA42-9639-8A302CCD32E5}" srcId="{1CE7C871-0BD9-7940-B065-219544FF335D}" destId="{8D2A9CBF-BCC7-9A4C-8D47-9FA8C8BDAFFE}" srcOrd="1" destOrd="0" parTransId="{B2E51161-E0D0-B94E-B94A-7E9DFA7E0274}" sibTransId="{6B762E7F-40FB-AD45-AEEF-324C38C04190}"/>
    <dgm:cxn modelId="{6CC44F00-8F99-E744-82D5-5680A0FF12A3}" type="presOf" srcId="{937BD361-FF77-8041-94F3-D27BA29BA79A}" destId="{D0143F3A-F8D1-FD42-8202-B74E00F70B50}" srcOrd="0" destOrd="2" presId="urn:microsoft.com/office/officeart/2005/8/layout/default"/>
    <dgm:cxn modelId="{03E1B8F4-D825-E74B-A59A-9CE3F0CA5007}" srcId="{E6B03167-2CC0-F343-B6A4-D636F214173C}" destId="{C3F7AC6C-2EB0-1041-AF1B-19218162F039}" srcOrd="2" destOrd="0" parTransId="{44B47DC4-5C7D-0749-B244-CEE118A6B1C4}" sibTransId="{A244F235-573B-7745-938A-F8D75A0FC6DA}"/>
    <dgm:cxn modelId="{1BB75A73-BAA6-2C44-927B-C772BCE3FF07}" type="presOf" srcId="{C5CE09CF-3E8A-6C44-80EE-8C11EBF963FF}" destId="{D0143F3A-F8D1-FD42-8202-B74E00F70B50}" srcOrd="0" destOrd="0" presId="urn:microsoft.com/office/officeart/2005/8/layout/default"/>
    <dgm:cxn modelId="{27772AC8-EBDA-CC47-AE73-CFCAB47F851F}" type="presOf" srcId="{385B80E7-BC47-FB4D-B294-1827710D4553}" destId="{D0143F3A-F8D1-FD42-8202-B74E00F70B50}" srcOrd="0" destOrd="3" presId="urn:microsoft.com/office/officeart/2005/8/layout/default"/>
    <dgm:cxn modelId="{7777A50E-D7BC-AE43-A2DB-9BA8BBFF3FDA}" type="presOf" srcId="{E6B03167-2CC0-F343-B6A4-D636F214173C}" destId="{06E927BA-1F8C-D845-BD5F-6482EF19E9D4}" srcOrd="0" destOrd="0" presId="urn:microsoft.com/office/officeart/2005/8/layout/default"/>
    <dgm:cxn modelId="{ED186A69-3B69-B442-A082-5FA1530820D4}" srcId="{C3F7AC6C-2EB0-1041-AF1B-19218162F039}" destId="{F2C2EEB0-E874-214E-A610-1E20CA675FA9}" srcOrd="2" destOrd="0" parTransId="{786BD8A7-3607-EB4E-8D55-E79723559AE6}" sibTransId="{C3CA0D57-D228-454C-833D-7BC4C9EC52F5}"/>
    <dgm:cxn modelId="{15A44038-F8EA-3F45-B39F-FB2054C3D837}" type="presOf" srcId="{F2C2EEB0-E874-214E-A610-1E20CA675FA9}" destId="{0912BFC1-5F22-0F4A-A432-4E929AFF7677}" srcOrd="0" destOrd="3" presId="urn:microsoft.com/office/officeart/2005/8/layout/default"/>
    <dgm:cxn modelId="{B8251E7B-F7FB-B346-85F5-BE995EDBAD6A}" type="presOf" srcId="{9F528CA1-DBF8-FD42-9217-3F1D1ACAAB7F}" destId="{CA9FBB8C-A8CB-5540-857E-56AE48727F2C}" srcOrd="0" destOrd="1" presId="urn:microsoft.com/office/officeart/2005/8/layout/default"/>
    <dgm:cxn modelId="{4F3B39F4-D244-6E47-86F6-99640DB39BA3}" srcId="{C5CE09CF-3E8A-6C44-80EE-8C11EBF963FF}" destId="{937BD361-FF77-8041-94F3-D27BA29BA79A}" srcOrd="1" destOrd="0" parTransId="{8CB36583-70CC-204E-89A3-AE60AF7603DD}" sibTransId="{01500EA2-D647-F544-82BA-10EDB670CD50}"/>
    <dgm:cxn modelId="{02DC28CA-FE29-A54D-A507-0B8779F86F0B}" srcId="{E6B03167-2CC0-F343-B6A4-D636F214173C}" destId="{1CE7C871-0BD9-7940-B065-219544FF335D}" srcOrd="0" destOrd="0" parTransId="{E80EEFF1-4417-2345-B1B1-EA8694972578}" sibTransId="{81D3236A-6A7A-274D-9B27-1C6ADCCEF3FB}"/>
    <dgm:cxn modelId="{F7B36B34-A4DC-5643-BBC2-720C8F9606C9}" type="presOf" srcId="{8D2A9CBF-BCC7-9A4C-8D47-9FA8C8BDAFFE}" destId="{CA9FBB8C-A8CB-5540-857E-56AE48727F2C}" srcOrd="0" destOrd="2" presId="urn:microsoft.com/office/officeart/2005/8/layout/default"/>
    <dgm:cxn modelId="{FBB5702D-0ABF-DE4C-9DD5-92A11079DC7D}" srcId="{C3F7AC6C-2EB0-1041-AF1B-19218162F039}" destId="{061DB7B5-D02B-974D-9D0F-A6024162392F}" srcOrd="1" destOrd="0" parTransId="{5382390B-D2BD-CA49-94F5-EBE52B888BFF}" sibTransId="{F6E35104-3C37-4746-8D6D-670FFFB99C29}"/>
    <dgm:cxn modelId="{C1FAD370-2E02-7E45-BE1A-06DD84FD0BFE}" type="presParOf" srcId="{06E927BA-1F8C-D845-BD5F-6482EF19E9D4}" destId="{CA9FBB8C-A8CB-5540-857E-56AE48727F2C}" srcOrd="0" destOrd="0" presId="urn:microsoft.com/office/officeart/2005/8/layout/default"/>
    <dgm:cxn modelId="{BBEB6437-DCB7-814E-A6B7-A7AAB85F244E}" type="presParOf" srcId="{06E927BA-1F8C-D845-BD5F-6482EF19E9D4}" destId="{1E93A242-5562-3447-B864-3AA4DC86B343}" srcOrd="1" destOrd="0" presId="urn:microsoft.com/office/officeart/2005/8/layout/default"/>
    <dgm:cxn modelId="{37AAFB45-5280-FC49-A5B1-5ACD23C6E609}" type="presParOf" srcId="{06E927BA-1F8C-D845-BD5F-6482EF19E9D4}" destId="{D0143F3A-F8D1-FD42-8202-B74E00F70B50}" srcOrd="2" destOrd="0" presId="urn:microsoft.com/office/officeart/2005/8/layout/default"/>
    <dgm:cxn modelId="{D98490A1-7851-F04B-9F8E-901F0CDD763E}" type="presParOf" srcId="{06E927BA-1F8C-D845-BD5F-6482EF19E9D4}" destId="{4F87F643-B1E2-5B48-86EE-9DEBAC25E4D2}" srcOrd="3" destOrd="0" presId="urn:microsoft.com/office/officeart/2005/8/layout/default"/>
    <dgm:cxn modelId="{8672E324-F21B-FB48-BF4F-7AAC3B525682}" type="presParOf" srcId="{06E927BA-1F8C-D845-BD5F-6482EF19E9D4}" destId="{0912BFC1-5F22-0F4A-A432-4E929AFF767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697C41-E767-3640-97C8-7526B08E5E1C}" type="doc">
      <dgm:prSet loTypeId="urn:microsoft.com/office/officeart/2008/layout/VerticalCurvedList" loCatId="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55A1587-5711-EF40-A1BC-31B69DB6020F}">
      <dgm:prSet/>
      <dgm:spPr/>
      <dgm:t>
        <a:bodyPr/>
        <a:lstStyle/>
        <a:p>
          <a:pPr rtl="0"/>
          <a:r>
            <a:rPr lang="en-US" dirty="0" smtClean="0"/>
            <a:t>What is Federated Access?</a:t>
          </a:r>
          <a:endParaRPr lang="en-US" dirty="0"/>
        </a:p>
      </dgm:t>
    </dgm:pt>
    <dgm:pt modelId="{69436F64-442F-BF43-8385-D37BCAF74EB0}" type="parTrans" cxnId="{DDD5E89E-4B7D-FA4A-A94B-5BCD8A02CC0F}">
      <dgm:prSet/>
      <dgm:spPr/>
      <dgm:t>
        <a:bodyPr/>
        <a:lstStyle/>
        <a:p>
          <a:endParaRPr lang="en-US"/>
        </a:p>
      </dgm:t>
    </dgm:pt>
    <dgm:pt modelId="{7A0E3871-0B4B-BC4A-8C26-71AE55B15A23}" type="sibTrans" cxnId="{DDD5E89E-4B7D-FA4A-A94B-5BCD8A02CC0F}">
      <dgm:prSet/>
      <dgm:spPr/>
      <dgm:t>
        <a:bodyPr/>
        <a:lstStyle/>
        <a:p>
          <a:endParaRPr lang="en-US"/>
        </a:p>
      </dgm:t>
    </dgm:pt>
    <dgm:pt modelId="{495966F0-5181-5548-9427-6E25F5E429C7}">
      <dgm:prSet/>
      <dgm:spPr/>
      <dgm:t>
        <a:bodyPr/>
        <a:lstStyle/>
        <a:p>
          <a:pPr rtl="0"/>
          <a:r>
            <a:rPr lang="en-US" smtClean="0"/>
            <a:t>Why should WLCG adopt it?</a:t>
          </a:r>
          <a:endParaRPr lang="en-US"/>
        </a:p>
      </dgm:t>
    </dgm:pt>
    <dgm:pt modelId="{E5DB18F5-2BD6-7240-9B5C-FE605643617B}" type="parTrans" cxnId="{C4AF2CF0-8709-3648-B69C-D53DDD7BB2D2}">
      <dgm:prSet/>
      <dgm:spPr/>
      <dgm:t>
        <a:bodyPr/>
        <a:lstStyle/>
        <a:p>
          <a:endParaRPr lang="en-US"/>
        </a:p>
      </dgm:t>
    </dgm:pt>
    <dgm:pt modelId="{9D747906-1B43-B34D-9852-F54AD1D0646C}" type="sibTrans" cxnId="{C4AF2CF0-8709-3648-B69C-D53DDD7BB2D2}">
      <dgm:prSet/>
      <dgm:spPr/>
      <dgm:t>
        <a:bodyPr/>
        <a:lstStyle/>
        <a:p>
          <a:endParaRPr lang="en-US"/>
        </a:p>
      </dgm:t>
    </dgm:pt>
    <dgm:pt modelId="{7E6742FA-FAB7-BD4B-A624-6F099FB3EB28}">
      <dgm:prSet/>
      <dgm:spPr>
        <a:solidFill>
          <a:srgbClr val="013F5E"/>
        </a:solidFill>
        <a:ln>
          <a:noFill/>
        </a:ln>
      </dgm:spPr>
      <dgm:t>
        <a:bodyPr/>
        <a:lstStyle/>
        <a:p>
          <a:pPr rtl="0"/>
          <a:r>
            <a:rPr lang="en-US" dirty="0" smtClean="0">
              <a:ln>
                <a:noFill/>
              </a:ln>
              <a:solidFill>
                <a:srgbClr val="FFFFFF"/>
              </a:solidFill>
            </a:rPr>
            <a:t>What does WLCG need from Federated Access?</a:t>
          </a:r>
          <a:endParaRPr lang="en-US" dirty="0">
            <a:ln>
              <a:noFill/>
            </a:ln>
            <a:solidFill>
              <a:srgbClr val="FFFFFF"/>
            </a:solidFill>
          </a:endParaRPr>
        </a:p>
      </dgm:t>
    </dgm:pt>
    <dgm:pt modelId="{E56892EA-AD26-3E44-9E5B-3B926FC8D22A}" type="parTrans" cxnId="{C74D7510-287C-E74E-A551-E676D2623389}">
      <dgm:prSet/>
      <dgm:spPr/>
      <dgm:t>
        <a:bodyPr/>
        <a:lstStyle/>
        <a:p>
          <a:endParaRPr lang="en-US"/>
        </a:p>
      </dgm:t>
    </dgm:pt>
    <dgm:pt modelId="{4B94F984-3C59-7841-B8B4-D4CCB4810F64}" type="sibTrans" cxnId="{C74D7510-287C-E74E-A551-E676D2623389}">
      <dgm:prSet/>
      <dgm:spPr/>
      <dgm:t>
        <a:bodyPr/>
        <a:lstStyle/>
        <a:p>
          <a:endParaRPr lang="en-US"/>
        </a:p>
      </dgm:t>
    </dgm:pt>
    <dgm:pt modelId="{A718F853-B5CC-D14D-9D63-3F86183BDF7A}">
      <dgm:prSet/>
      <dgm:spPr/>
      <dgm:t>
        <a:bodyPr/>
        <a:lstStyle/>
        <a:p>
          <a:pPr rtl="0"/>
          <a:r>
            <a:rPr lang="en-US" smtClean="0"/>
            <a:t>Example Services</a:t>
          </a:r>
          <a:endParaRPr lang="en-US"/>
        </a:p>
      </dgm:t>
    </dgm:pt>
    <dgm:pt modelId="{39F740EC-9E96-1B4E-9817-9C8FFD9064A2}" type="parTrans" cxnId="{52A161F7-78C7-794C-9CE4-76EFCA7A9767}">
      <dgm:prSet/>
      <dgm:spPr/>
      <dgm:t>
        <a:bodyPr/>
        <a:lstStyle/>
        <a:p>
          <a:endParaRPr lang="en-US"/>
        </a:p>
      </dgm:t>
    </dgm:pt>
    <dgm:pt modelId="{154061F1-11F4-6542-992E-3DBF863E9A25}" type="sibTrans" cxnId="{52A161F7-78C7-794C-9CE4-76EFCA7A9767}">
      <dgm:prSet/>
      <dgm:spPr/>
      <dgm:t>
        <a:bodyPr/>
        <a:lstStyle/>
        <a:p>
          <a:endParaRPr lang="en-US"/>
        </a:p>
      </dgm:t>
    </dgm:pt>
    <dgm:pt modelId="{52CDCF6A-00FE-EA4E-968B-5FDB2905B53A}">
      <dgm:prSet/>
      <dgm:spPr/>
      <dgm:t>
        <a:bodyPr/>
        <a:lstStyle/>
        <a:p>
          <a:pPr rtl="0"/>
          <a:r>
            <a:rPr lang="en-US" smtClean="0"/>
            <a:t>How can I implement this?</a:t>
          </a:r>
          <a:endParaRPr lang="en-US"/>
        </a:p>
      </dgm:t>
    </dgm:pt>
    <dgm:pt modelId="{6FC53EA5-5040-9940-A641-1EF2F1AF6F81}" type="parTrans" cxnId="{1885F008-1D0A-564F-BC9B-C2A6CD400825}">
      <dgm:prSet/>
      <dgm:spPr/>
      <dgm:t>
        <a:bodyPr/>
        <a:lstStyle/>
        <a:p>
          <a:endParaRPr lang="en-US"/>
        </a:p>
      </dgm:t>
    </dgm:pt>
    <dgm:pt modelId="{4B862E18-1653-B84D-B278-1459864A18AE}" type="sibTrans" cxnId="{1885F008-1D0A-564F-BC9B-C2A6CD400825}">
      <dgm:prSet/>
      <dgm:spPr/>
      <dgm:t>
        <a:bodyPr/>
        <a:lstStyle/>
        <a:p>
          <a:endParaRPr lang="en-US"/>
        </a:p>
      </dgm:t>
    </dgm:pt>
    <dgm:pt modelId="{71BFB3C5-DB54-B14E-96F6-136D173E98B0}" type="pres">
      <dgm:prSet presAssocID="{EA697C41-E767-3640-97C8-7526B08E5E1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192C37C-72D1-7544-85D3-FA1566DBB759}" type="pres">
      <dgm:prSet presAssocID="{EA697C41-E767-3640-97C8-7526B08E5E1C}" presName="Name1" presStyleCnt="0"/>
      <dgm:spPr/>
    </dgm:pt>
    <dgm:pt modelId="{3903B060-5A0C-DD45-B7D7-572CFBF3ABB9}" type="pres">
      <dgm:prSet presAssocID="{EA697C41-E767-3640-97C8-7526B08E5E1C}" presName="cycle" presStyleCnt="0"/>
      <dgm:spPr/>
    </dgm:pt>
    <dgm:pt modelId="{7C9C4DD1-D73A-AF43-BBC1-269FABD6B56C}" type="pres">
      <dgm:prSet presAssocID="{EA697C41-E767-3640-97C8-7526B08E5E1C}" presName="srcNode" presStyleLbl="node1" presStyleIdx="0" presStyleCnt="5"/>
      <dgm:spPr/>
    </dgm:pt>
    <dgm:pt modelId="{EF3457C7-1820-0B45-A2CD-883092F9DCAB}" type="pres">
      <dgm:prSet presAssocID="{EA697C41-E767-3640-97C8-7526B08E5E1C}" presName="conn" presStyleLbl="parChTrans1D2" presStyleIdx="0" presStyleCnt="1"/>
      <dgm:spPr/>
      <dgm:t>
        <a:bodyPr/>
        <a:lstStyle/>
        <a:p>
          <a:endParaRPr lang="en-US"/>
        </a:p>
      </dgm:t>
    </dgm:pt>
    <dgm:pt modelId="{B9D8D9A5-07B7-BA43-B59E-4878697CA730}" type="pres">
      <dgm:prSet presAssocID="{EA697C41-E767-3640-97C8-7526B08E5E1C}" presName="extraNode" presStyleLbl="node1" presStyleIdx="0" presStyleCnt="5"/>
      <dgm:spPr/>
    </dgm:pt>
    <dgm:pt modelId="{B291AF43-88DD-0D42-98D8-64F9DC0F9367}" type="pres">
      <dgm:prSet presAssocID="{EA697C41-E767-3640-97C8-7526B08E5E1C}" presName="dstNode" presStyleLbl="node1" presStyleIdx="0" presStyleCnt="5"/>
      <dgm:spPr/>
    </dgm:pt>
    <dgm:pt modelId="{797024F1-6FE6-7D43-A432-4A2035649E01}" type="pres">
      <dgm:prSet presAssocID="{555A1587-5711-EF40-A1BC-31B69DB6020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4E664-B110-7248-92D3-54FBCF4A937E}" type="pres">
      <dgm:prSet presAssocID="{555A1587-5711-EF40-A1BC-31B69DB6020F}" presName="accent_1" presStyleCnt="0"/>
      <dgm:spPr/>
    </dgm:pt>
    <dgm:pt modelId="{578E895B-24E1-DB4F-8A6C-5A03E06FBFD6}" type="pres">
      <dgm:prSet presAssocID="{555A1587-5711-EF40-A1BC-31B69DB6020F}" presName="accentRepeatNode" presStyleLbl="solidFgAcc1" presStyleIdx="0" presStyleCnt="5"/>
      <dgm:spPr/>
    </dgm:pt>
    <dgm:pt modelId="{97345E22-44BF-0B4A-9088-DDD3B9010E9B}" type="pres">
      <dgm:prSet presAssocID="{495966F0-5181-5548-9427-6E25F5E429C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1CC20-C4E5-AE48-B740-C2EA56879718}" type="pres">
      <dgm:prSet presAssocID="{495966F0-5181-5548-9427-6E25F5E429C7}" presName="accent_2" presStyleCnt="0"/>
      <dgm:spPr/>
    </dgm:pt>
    <dgm:pt modelId="{97CE5850-4AE4-EA4A-86BB-68DECDAFF950}" type="pres">
      <dgm:prSet presAssocID="{495966F0-5181-5548-9427-6E25F5E429C7}" presName="accentRepeatNode" presStyleLbl="solidFgAcc1" presStyleIdx="1" presStyleCnt="5"/>
      <dgm:spPr/>
    </dgm:pt>
    <dgm:pt modelId="{7089D730-180A-1C4E-B230-3D34A30A10E3}" type="pres">
      <dgm:prSet presAssocID="{7E6742FA-FAB7-BD4B-A624-6F099FB3EB2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F9ABE-F802-3F4F-8C20-0F8C2D5C2BC7}" type="pres">
      <dgm:prSet presAssocID="{7E6742FA-FAB7-BD4B-A624-6F099FB3EB28}" presName="accent_3" presStyleCnt="0"/>
      <dgm:spPr/>
    </dgm:pt>
    <dgm:pt modelId="{A012299F-AC46-F44C-8A75-2B33B1FDF879}" type="pres">
      <dgm:prSet presAssocID="{7E6742FA-FAB7-BD4B-A624-6F099FB3EB28}" presName="accentRepeatNode" presStyleLbl="solidFgAcc1" presStyleIdx="2" presStyleCnt="5"/>
      <dgm:spPr/>
    </dgm:pt>
    <dgm:pt modelId="{47FD1A5B-340E-3A41-A1D7-590A940E81C1}" type="pres">
      <dgm:prSet presAssocID="{A718F853-B5CC-D14D-9D63-3F86183BDF7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88772-92AB-2B4C-BA48-D5436156823E}" type="pres">
      <dgm:prSet presAssocID="{A718F853-B5CC-D14D-9D63-3F86183BDF7A}" presName="accent_4" presStyleCnt="0"/>
      <dgm:spPr/>
    </dgm:pt>
    <dgm:pt modelId="{61D2BD30-3166-8E46-B8B7-80AA1EB3FE96}" type="pres">
      <dgm:prSet presAssocID="{A718F853-B5CC-D14D-9D63-3F86183BDF7A}" presName="accentRepeatNode" presStyleLbl="solidFgAcc1" presStyleIdx="3" presStyleCnt="5"/>
      <dgm:spPr/>
    </dgm:pt>
    <dgm:pt modelId="{5048377A-AE38-F14B-B29C-66052988AFE7}" type="pres">
      <dgm:prSet presAssocID="{52CDCF6A-00FE-EA4E-968B-5FDB2905B53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9D056-F6DD-FF4D-984C-015A23657E32}" type="pres">
      <dgm:prSet presAssocID="{52CDCF6A-00FE-EA4E-968B-5FDB2905B53A}" presName="accent_5" presStyleCnt="0"/>
      <dgm:spPr/>
    </dgm:pt>
    <dgm:pt modelId="{72C8173A-F2B8-9347-8695-3FF33B62A448}" type="pres">
      <dgm:prSet presAssocID="{52CDCF6A-00FE-EA4E-968B-5FDB2905B53A}" presName="accentRepeatNode" presStyleLbl="solidFgAcc1" presStyleIdx="4" presStyleCnt="5"/>
      <dgm:spPr/>
    </dgm:pt>
  </dgm:ptLst>
  <dgm:cxnLst>
    <dgm:cxn modelId="{C74D7510-287C-E74E-A551-E676D2623389}" srcId="{EA697C41-E767-3640-97C8-7526B08E5E1C}" destId="{7E6742FA-FAB7-BD4B-A624-6F099FB3EB28}" srcOrd="2" destOrd="0" parTransId="{E56892EA-AD26-3E44-9E5B-3B926FC8D22A}" sibTransId="{4B94F984-3C59-7841-B8B4-D4CCB4810F64}"/>
    <dgm:cxn modelId="{5AF8763D-F0F7-F147-B51C-E5DF46C24945}" type="presOf" srcId="{7A0E3871-0B4B-BC4A-8C26-71AE55B15A23}" destId="{EF3457C7-1820-0B45-A2CD-883092F9DCAB}" srcOrd="0" destOrd="0" presId="urn:microsoft.com/office/officeart/2008/layout/VerticalCurvedList"/>
    <dgm:cxn modelId="{C4AF2CF0-8709-3648-B69C-D53DDD7BB2D2}" srcId="{EA697C41-E767-3640-97C8-7526B08E5E1C}" destId="{495966F0-5181-5548-9427-6E25F5E429C7}" srcOrd="1" destOrd="0" parTransId="{E5DB18F5-2BD6-7240-9B5C-FE605643617B}" sibTransId="{9D747906-1B43-B34D-9852-F54AD1D0646C}"/>
    <dgm:cxn modelId="{EB971E16-2A16-404C-B378-3EC9491850EA}" type="presOf" srcId="{555A1587-5711-EF40-A1BC-31B69DB6020F}" destId="{797024F1-6FE6-7D43-A432-4A2035649E01}" srcOrd="0" destOrd="0" presId="urn:microsoft.com/office/officeart/2008/layout/VerticalCurvedList"/>
    <dgm:cxn modelId="{E1953E92-CA58-BF4B-ABB1-64EE2D519D9B}" type="presOf" srcId="{52CDCF6A-00FE-EA4E-968B-5FDB2905B53A}" destId="{5048377A-AE38-F14B-B29C-66052988AFE7}" srcOrd="0" destOrd="0" presId="urn:microsoft.com/office/officeart/2008/layout/VerticalCurvedList"/>
    <dgm:cxn modelId="{DDD5E89E-4B7D-FA4A-A94B-5BCD8A02CC0F}" srcId="{EA697C41-E767-3640-97C8-7526B08E5E1C}" destId="{555A1587-5711-EF40-A1BC-31B69DB6020F}" srcOrd="0" destOrd="0" parTransId="{69436F64-442F-BF43-8385-D37BCAF74EB0}" sibTransId="{7A0E3871-0B4B-BC4A-8C26-71AE55B15A23}"/>
    <dgm:cxn modelId="{97386306-9851-4E4E-8953-90CA51F13808}" type="presOf" srcId="{A718F853-B5CC-D14D-9D63-3F86183BDF7A}" destId="{47FD1A5B-340E-3A41-A1D7-590A940E81C1}" srcOrd="0" destOrd="0" presId="urn:microsoft.com/office/officeart/2008/layout/VerticalCurvedList"/>
    <dgm:cxn modelId="{2304FCC3-59FE-B844-BC91-B449504B281F}" type="presOf" srcId="{495966F0-5181-5548-9427-6E25F5E429C7}" destId="{97345E22-44BF-0B4A-9088-DDD3B9010E9B}" srcOrd="0" destOrd="0" presId="urn:microsoft.com/office/officeart/2008/layout/VerticalCurvedList"/>
    <dgm:cxn modelId="{CE49A705-BDFA-5D47-A54A-32AAEC655DE7}" type="presOf" srcId="{7E6742FA-FAB7-BD4B-A624-6F099FB3EB28}" destId="{7089D730-180A-1C4E-B230-3D34A30A10E3}" srcOrd="0" destOrd="0" presId="urn:microsoft.com/office/officeart/2008/layout/VerticalCurvedList"/>
    <dgm:cxn modelId="{FCAA9FE7-5773-3E4E-ACAF-C943759A45C6}" type="presOf" srcId="{EA697C41-E767-3640-97C8-7526B08E5E1C}" destId="{71BFB3C5-DB54-B14E-96F6-136D173E98B0}" srcOrd="0" destOrd="0" presId="urn:microsoft.com/office/officeart/2008/layout/VerticalCurvedList"/>
    <dgm:cxn modelId="{1885F008-1D0A-564F-BC9B-C2A6CD400825}" srcId="{EA697C41-E767-3640-97C8-7526B08E5E1C}" destId="{52CDCF6A-00FE-EA4E-968B-5FDB2905B53A}" srcOrd="4" destOrd="0" parTransId="{6FC53EA5-5040-9940-A641-1EF2F1AF6F81}" sibTransId="{4B862E18-1653-B84D-B278-1459864A18AE}"/>
    <dgm:cxn modelId="{52A161F7-78C7-794C-9CE4-76EFCA7A9767}" srcId="{EA697C41-E767-3640-97C8-7526B08E5E1C}" destId="{A718F853-B5CC-D14D-9D63-3F86183BDF7A}" srcOrd="3" destOrd="0" parTransId="{39F740EC-9E96-1B4E-9817-9C8FFD9064A2}" sibTransId="{154061F1-11F4-6542-992E-3DBF863E9A25}"/>
    <dgm:cxn modelId="{70EC8F80-CEC8-B947-BFE0-449C059C06A2}" type="presParOf" srcId="{71BFB3C5-DB54-B14E-96F6-136D173E98B0}" destId="{5192C37C-72D1-7544-85D3-FA1566DBB759}" srcOrd="0" destOrd="0" presId="urn:microsoft.com/office/officeart/2008/layout/VerticalCurvedList"/>
    <dgm:cxn modelId="{5E0202AE-0E19-2944-9231-22C497C385C7}" type="presParOf" srcId="{5192C37C-72D1-7544-85D3-FA1566DBB759}" destId="{3903B060-5A0C-DD45-B7D7-572CFBF3ABB9}" srcOrd="0" destOrd="0" presId="urn:microsoft.com/office/officeart/2008/layout/VerticalCurvedList"/>
    <dgm:cxn modelId="{71B7AA7C-65B6-1540-B073-B3A39F334A44}" type="presParOf" srcId="{3903B060-5A0C-DD45-B7D7-572CFBF3ABB9}" destId="{7C9C4DD1-D73A-AF43-BBC1-269FABD6B56C}" srcOrd="0" destOrd="0" presId="urn:microsoft.com/office/officeart/2008/layout/VerticalCurvedList"/>
    <dgm:cxn modelId="{31467F29-81D6-E246-893F-4AC104762457}" type="presParOf" srcId="{3903B060-5A0C-DD45-B7D7-572CFBF3ABB9}" destId="{EF3457C7-1820-0B45-A2CD-883092F9DCAB}" srcOrd="1" destOrd="0" presId="urn:microsoft.com/office/officeart/2008/layout/VerticalCurvedList"/>
    <dgm:cxn modelId="{A9869D91-2B34-1440-9D46-6D82DACC7FA0}" type="presParOf" srcId="{3903B060-5A0C-DD45-B7D7-572CFBF3ABB9}" destId="{B9D8D9A5-07B7-BA43-B59E-4878697CA730}" srcOrd="2" destOrd="0" presId="urn:microsoft.com/office/officeart/2008/layout/VerticalCurvedList"/>
    <dgm:cxn modelId="{94E459DA-2A9F-8A45-821B-4164A033F667}" type="presParOf" srcId="{3903B060-5A0C-DD45-B7D7-572CFBF3ABB9}" destId="{B291AF43-88DD-0D42-98D8-64F9DC0F9367}" srcOrd="3" destOrd="0" presId="urn:microsoft.com/office/officeart/2008/layout/VerticalCurvedList"/>
    <dgm:cxn modelId="{94C824DE-B9C2-8048-A01A-DD0061DD7B09}" type="presParOf" srcId="{5192C37C-72D1-7544-85D3-FA1566DBB759}" destId="{797024F1-6FE6-7D43-A432-4A2035649E01}" srcOrd="1" destOrd="0" presId="urn:microsoft.com/office/officeart/2008/layout/VerticalCurvedList"/>
    <dgm:cxn modelId="{55C3ED16-6246-904E-8494-13E3F44DF922}" type="presParOf" srcId="{5192C37C-72D1-7544-85D3-FA1566DBB759}" destId="{4C64E664-B110-7248-92D3-54FBCF4A937E}" srcOrd="2" destOrd="0" presId="urn:microsoft.com/office/officeart/2008/layout/VerticalCurvedList"/>
    <dgm:cxn modelId="{58591845-994B-9C40-BAB7-AD225D5FE931}" type="presParOf" srcId="{4C64E664-B110-7248-92D3-54FBCF4A937E}" destId="{578E895B-24E1-DB4F-8A6C-5A03E06FBFD6}" srcOrd="0" destOrd="0" presId="urn:microsoft.com/office/officeart/2008/layout/VerticalCurvedList"/>
    <dgm:cxn modelId="{6C8AEFDB-6CCD-6246-8D9B-6F0C030138E5}" type="presParOf" srcId="{5192C37C-72D1-7544-85D3-FA1566DBB759}" destId="{97345E22-44BF-0B4A-9088-DDD3B9010E9B}" srcOrd="3" destOrd="0" presId="urn:microsoft.com/office/officeart/2008/layout/VerticalCurvedList"/>
    <dgm:cxn modelId="{F302339D-1260-D540-9FA9-0E7D681325EB}" type="presParOf" srcId="{5192C37C-72D1-7544-85D3-FA1566DBB759}" destId="{AFD1CC20-C4E5-AE48-B740-C2EA56879718}" srcOrd="4" destOrd="0" presId="urn:microsoft.com/office/officeart/2008/layout/VerticalCurvedList"/>
    <dgm:cxn modelId="{67052CF5-06DF-5240-9319-A15B210E53A4}" type="presParOf" srcId="{AFD1CC20-C4E5-AE48-B740-C2EA56879718}" destId="{97CE5850-4AE4-EA4A-86BB-68DECDAFF950}" srcOrd="0" destOrd="0" presId="urn:microsoft.com/office/officeart/2008/layout/VerticalCurvedList"/>
    <dgm:cxn modelId="{A21F8375-B8C3-0E43-AA5C-74E297BBC2ED}" type="presParOf" srcId="{5192C37C-72D1-7544-85D3-FA1566DBB759}" destId="{7089D730-180A-1C4E-B230-3D34A30A10E3}" srcOrd="5" destOrd="0" presId="urn:microsoft.com/office/officeart/2008/layout/VerticalCurvedList"/>
    <dgm:cxn modelId="{96629BFF-532B-F744-BDA4-B75521E2F8DE}" type="presParOf" srcId="{5192C37C-72D1-7544-85D3-FA1566DBB759}" destId="{0FAF9ABE-F802-3F4F-8C20-0F8C2D5C2BC7}" srcOrd="6" destOrd="0" presId="urn:microsoft.com/office/officeart/2008/layout/VerticalCurvedList"/>
    <dgm:cxn modelId="{2648FE02-FA8B-1140-811E-E21B0331B2C7}" type="presParOf" srcId="{0FAF9ABE-F802-3F4F-8C20-0F8C2D5C2BC7}" destId="{A012299F-AC46-F44C-8A75-2B33B1FDF879}" srcOrd="0" destOrd="0" presId="urn:microsoft.com/office/officeart/2008/layout/VerticalCurvedList"/>
    <dgm:cxn modelId="{C21294DA-F358-884F-9705-EE79ABDDF703}" type="presParOf" srcId="{5192C37C-72D1-7544-85D3-FA1566DBB759}" destId="{47FD1A5B-340E-3A41-A1D7-590A940E81C1}" srcOrd="7" destOrd="0" presId="urn:microsoft.com/office/officeart/2008/layout/VerticalCurvedList"/>
    <dgm:cxn modelId="{D38B32D2-67D1-1C4A-A1E0-0EC4B4584CB6}" type="presParOf" srcId="{5192C37C-72D1-7544-85D3-FA1566DBB759}" destId="{C5488772-92AB-2B4C-BA48-D5436156823E}" srcOrd="8" destOrd="0" presId="urn:microsoft.com/office/officeart/2008/layout/VerticalCurvedList"/>
    <dgm:cxn modelId="{A3BCAFD7-B2A0-EF43-B28F-6D10D9F7BB5B}" type="presParOf" srcId="{C5488772-92AB-2B4C-BA48-D5436156823E}" destId="{61D2BD30-3166-8E46-B8B7-80AA1EB3FE96}" srcOrd="0" destOrd="0" presId="urn:microsoft.com/office/officeart/2008/layout/VerticalCurvedList"/>
    <dgm:cxn modelId="{54164555-3443-2749-9C1D-436CC227380C}" type="presParOf" srcId="{5192C37C-72D1-7544-85D3-FA1566DBB759}" destId="{5048377A-AE38-F14B-B29C-66052988AFE7}" srcOrd="9" destOrd="0" presId="urn:microsoft.com/office/officeart/2008/layout/VerticalCurvedList"/>
    <dgm:cxn modelId="{0792210D-1BB9-0748-83BA-91058151265B}" type="presParOf" srcId="{5192C37C-72D1-7544-85D3-FA1566DBB759}" destId="{4D29D056-F6DD-FF4D-984C-015A23657E32}" srcOrd="10" destOrd="0" presId="urn:microsoft.com/office/officeart/2008/layout/VerticalCurvedList"/>
    <dgm:cxn modelId="{2C401ECF-CA34-DF47-A102-ECDE93A4AB38}" type="presParOf" srcId="{4D29D056-F6DD-FF4D-984C-015A23657E32}" destId="{72C8173A-F2B8-9347-8695-3FF33B62A4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006D21-F48B-9C4D-A104-9F6851AC77E3}" type="doc">
      <dgm:prSet loTypeId="urn:microsoft.com/office/officeart/2005/8/layout/hList9" loCatId="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C735EF9-B80D-D34C-8B9A-0582A082D02A}">
      <dgm:prSet/>
      <dgm:spPr/>
      <dgm:t>
        <a:bodyPr/>
        <a:lstStyle/>
        <a:p>
          <a:pPr rtl="0"/>
          <a:r>
            <a:rPr lang="en-US" dirty="0" smtClean="0"/>
            <a:t>1</a:t>
          </a:r>
          <a:endParaRPr lang="en-US" dirty="0"/>
        </a:p>
      </dgm:t>
    </dgm:pt>
    <dgm:pt modelId="{8E1E1FE3-DDFB-8D4C-8437-C8477757601C}" type="parTrans" cxnId="{120B12CD-E5F6-8841-8500-089E8F86C221}">
      <dgm:prSet/>
      <dgm:spPr/>
      <dgm:t>
        <a:bodyPr/>
        <a:lstStyle/>
        <a:p>
          <a:endParaRPr lang="en-US"/>
        </a:p>
      </dgm:t>
    </dgm:pt>
    <dgm:pt modelId="{09CB472F-69E5-6647-A268-35F291462D09}" type="sibTrans" cxnId="{120B12CD-E5F6-8841-8500-089E8F86C221}">
      <dgm:prSet/>
      <dgm:spPr/>
      <dgm:t>
        <a:bodyPr/>
        <a:lstStyle/>
        <a:p>
          <a:endParaRPr lang="en-US"/>
        </a:p>
      </dgm:t>
    </dgm:pt>
    <dgm:pt modelId="{3361A6E7-731C-174C-9AB0-72C73811808C}">
      <dgm:prSet/>
      <dgm:spPr/>
      <dgm:t>
        <a:bodyPr/>
        <a:lstStyle/>
        <a:p>
          <a:pPr rtl="0"/>
          <a:r>
            <a:rPr lang="en-US" dirty="0" smtClean="0"/>
            <a:t>2</a:t>
          </a:r>
          <a:endParaRPr lang="en-US" dirty="0"/>
        </a:p>
      </dgm:t>
    </dgm:pt>
    <dgm:pt modelId="{EAF0D957-79BE-4E4B-A504-5BFFD587F564}" type="parTrans" cxnId="{2FD353F4-A452-3C4A-82B3-4410E4AD15CD}">
      <dgm:prSet/>
      <dgm:spPr/>
      <dgm:t>
        <a:bodyPr/>
        <a:lstStyle/>
        <a:p>
          <a:endParaRPr lang="en-US"/>
        </a:p>
      </dgm:t>
    </dgm:pt>
    <dgm:pt modelId="{96358BCC-1532-2A41-A751-2759F73435E0}" type="sibTrans" cxnId="{2FD353F4-A452-3C4A-82B3-4410E4AD15CD}">
      <dgm:prSet/>
      <dgm:spPr/>
      <dgm:t>
        <a:bodyPr/>
        <a:lstStyle/>
        <a:p>
          <a:endParaRPr lang="en-US"/>
        </a:p>
      </dgm:t>
    </dgm:pt>
    <dgm:pt modelId="{227D02D6-D6B4-DA4B-80FB-7A2BB99935EA}">
      <dgm:prSet/>
      <dgm:spPr/>
      <dgm:t>
        <a:bodyPr/>
        <a:lstStyle/>
        <a:p>
          <a:pPr rtl="0"/>
          <a:r>
            <a:rPr lang="en-US" dirty="0" smtClean="0"/>
            <a:t>3</a:t>
          </a:r>
          <a:endParaRPr lang="en-US" dirty="0"/>
        </a:p>
      </dgm:t>
    </dgm:pt>
    <dgm:pt modelId="{083E3072-C065-6F40-A6A9-0228764BD320}" type="parTrans" cxnId="{FF9F6C1C-8302-0F46-B1EC-474A04C21EDE}">
      <dgm:prSet/>
      <dgm:spPr/>
      <dgm:t>
        <a:bodyPr/>
        <a:lstStyle/>
        <a:p>
          <a:endParaRPr lang="en-US"/>
        </a:p>
      </dgm:t>
    </dgm:pt>
    <dgm:pt modelId="{CCC3299F-7645-5C43-83C3-5EAE2BA51329}" type="sibTrans" cxnId="{FF9F6C1C-8302-0F46-B1EC-474A04C21EDE}">
      <dgm:prSet/>
      <dgm:spPr/>
      <dgm:t>
        <a:bodyPr/>
        <a:lstStyle/>
        <a:p>
          <a:endParaRPr lang="en-US"/>
        </a:p>
      </dgm:t>
    </dgm:pt>
    <dgm:pt modelId="{E9402D9C-3D62-1242-BD9E-777635203680}">
      <dgm:prSet/>
      <dgm:spPr/>
      <dgm:t>
        <a:bodyPr/>
        <a:lstStyle/>
        <a:p>
          <a:pPr rtl="0"/>
          <a:r>
            <a:rPr lang="en-US" dirty="0" smtClean="0"/>
            <a:t>Trustworthy eduGAIN users</a:t>
          </a:r>
          <a:endParaRPr lang="en-US" dirty="0"/>
        </a:p>
      </dgm:t>
    </dgm:pt>
    <dgm:pt modelId="{B1D7B141-7617-634A-9694-D43EFD998EEB}" type="parTrans" cxnId="{B48C90D3-69F2-5245-9AA6-27101F9569E8}">
      <dgm:prSet/>
      <dgm:spPr/>
      <dgm:t>
        <a:bodyPr/>
        <a:lstStyle/>
        <a:p>
          <a:endParaRPr lang="en-US"/>
        </a:p>
      </dgm:t>
    </dgm:pt>
    <dgm:pt modelId="{E9026F08-0362-AA48-8AE5-FD7EFCD8ADB7}" type="sibTrans" cxnId="{B48C90D3-69F2-5245-9AA6-27101F9569E8}">
      <dgm:prSet/>
      <dgm:spPr/>
      <dgm:t>
        <a:bodyPr/>
        <a:lstStyle/>
        <a:p>
          <a:endParaRPr lang="en-US"/>
        </a:p>
      </dgm:t>
    </dgm:pt>
    <dgm:pt modelId="{8EB97240-4C4A-1340-8CF0-F1818E84EA9E}">
      <dgm:prSet/>
      <dgm:spPr/>
      <dgm:t>
        <a:bodyPr/>
        <a:lstStyle/>
        <a:p>
          <a:pPr rtl="0"/>
          <a:r>
            <a:rPr lang="en-US" dirty="0" smtClean="0"/>
            <a:t>Web and Command Line access</a:t>
          </a:r>
          <a:endParaRPr lang="en-US" dirty="0"/>
        </a:p>
      </dgm:t>
    </dgm:pt>
    <dgm:pt modelId="{95D2B8B1-F79D-B84D-9D02-A53BAF6B217B}" type="parTrans" cxnId="{DC970F57-BFE7-9441-9A44-6C09995C4353}">
      <dgm:prSet/>
      <dgm:spPr/>
      <dgm:t>
        <a:bodyPr/>
        <a:lstStyle/>
        <a:p>
          <a:endParaRPr lang="en-US"/>
        </a:p>
      </dgm:t>
    </dgm:pt>
    <dgm:pt modelId="{21500624-E12F-3C45-970B-353D7EC25859}" type="sibTrans" cxnId="{DC970F57-BFE7-9441-9A44-6C09995C4353}">
      <dgm:prSet/>
      <dgm:spPr/>
      <dgm:t>
        <a:bodyPr/>
        <a:lstStyle/>
        <a:p>
          <a:endParaRPr lang="en-US"/>
        </a:p>
      </dgm:t>
    </dgm:pt>
    <dgm:pt modelId="{4BB1A278-212D-4043-82C3-1303BFCAA8B0}">
      <dgm:prSet/>
      <dgm:spPr/>
      <dgm:t>
        <a:bodyPr/>
        <a:lstStyle/>
        <a:p>
          <a:pPr rtl="0"/>
          <a:r>
            <a:rPr lang="en-US" dirty="0" smtClean="0"/>
            <a:t>VOMS </a:t>
          </a:r>
          <a:r>
            <a:rPr lang="en-US" dirty="0" err="1" smtClean="0"/>
            <a:t>Authorisation</a:t>
          </a:r>
          <a:endParaRPr lang="en-US" dirty="0"/>
        </a:p>
      </dgm:t>
    </dgm:pt>
    <dgm:pt modelId="{EE523C34-B551-6A4B-B536-EAB620B1A389}" type="parTrans" cxnId="{A240CB6E-80A2-2049-BF01-9D8C0965DD37}">
      <dgm:prSet/>
      <dgm:spPr/>
      <dgm:t>
        <a:bodyPr/>
        <a:lstStyle/>
        <a:p>
          <a:endParaRPr lang="en-US"/>
        </a:p>
      </dgm:t>
    </dgm:pt>
    <dgm:pt modelId="{3F5C5D86-B131-8B48-BC28-BAF9D9BBC6C8}" type="sibTrans" cxnId="{A240CB6E-80A2-2049-BF01-9D8C0965DD37}">
      <dgm:prSet/>
      <dgm:spPr/>
      <dgm:t>
        <a:bodyPr/>
        <a:lstStyle/>
        <a:p>
          <a:endParaRPr lang="en-US"/>
        </a:p>
      </dgm:t>
    </dgm:pt>
    <dgm:pt modelId="{728143F8-49EC-CA4B-9151-907B6FE8DE20}" type="pres">
      <dgm:prSet presAssocID="{6E006D21-F48B-9C4D-A104-9F6851AC77E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2D8EF96-15A1-134B-8676-FDCF42C68F42}" type="pres">
      <dgm:prSet presAssocID="{DC735EF9-B80D-D34C-8B9A-0582A082D02A}" presName="posSpace" presStyleCnt="0"/>
      <dgm:spPr/>
    </dgm:pt>
    <dgm:pt modelId="{22722658-DB2D-604B-83A8-67C9768DC226}" type="pres">
      <dgm:prSet presAssocID="{DC735EF9-B80D-D34C-8B9A-0582A082D02A}" presName="vertFlow" presStyleCnt="0"/>
      <dgm:spPr/>
    </dgm:pt>
    <dgm:pt modelId="{DCBAC87A-B47D-8948-81AC-91154662DD80}" type="pres">
      <dgm:prSet presAssocID="{DC735EF9-B80D-D34C-8B9A-0582A082D02A}" presName="topSpace" presStyleCnt="0"/>
      <dgm:spPr/>
    </dgm:pt>
    <dgm:pt modelId="{F80E1427-1658-7747-A6E6-84E64E771F83}" type="pres">
      <dgm:prSet presAssocID="{DC735EF9-B80D-D34C-8B9A-0582A082D02A}" presName="firstComp" presStyleCnt="0"/>
      <dgm:spPr/>
    </dgm:pt>
    <dgm:pt modelId="{297230B0-D7F8-AF4C-B1ED-A4C43D8AED58}" type="pres">
      <dgm:prSet presAssocID="{DC735EF9-B80D-D34C-8B9A-0582A082D02A}" presName="firstChild" presStyleLbl="bgAccFollowNode1" presStyleIdx="0" presStyleCnt="3"/>
      <dgm:spPr/>
      <dgm:t>
        <a:bodyPr/>
        <a:lstStyle/>
        <a:p>
          <a:endParaRPr lang="en-US"/>
        </a:p>
      </dgm:t>
    </dgm:pt>
    <dgm:pt modelId="{0BDF15A6-53D4-BA43-8AFF-922F73EA421D}" type="pres">
      <dgm:prSet presAssocID="{DC735EF9-B80D-D34C-8B9A-0582A082D02A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22F72-F329-9141-8C9F-D3AE2D7617B5}" type="pres">
      <dgm:prSet presAssocID="{DC735EF9-B80D-D34C-8B9A-0582A082D02A}" presName="negSpace" presStyleCnt="0"/>
      <dgm:spPr/>
    </dgm:pt>
    <dgm:pt modelId="{0DA43C34-56E8-EB44-9D88-018D443C51CF}" type="pres">
      <dgm:prSet presAssocID="{DC735EF9-B80D-D34C-8B9A-0582A082D02A}" presName="circle" presStyleLbl="node1" presStyleIdx="0" presStyleCnt="3"/>
      <dgm:spPr/>
      <dgm:t>
        <a:bodyPr/>
        <a:lstStyle/>
        <a:p>
          <a:endParaRPr lang="en-US"/>
        </a:p>
      </dgm:t>
    </dgm:pt>
    <dgm:pt modelId="{703D1424-E6A9-3740-A525-28DA69D1099B}" type="pres">
      <dgm:prSet presAssocID="{09CB472F-69E5-6647-A268-35F291462D09}" presName="transSpace" presStyleCnt="0"/>
      <dgm:spPr/>
    </dgm:pt>
    <dgm:pt modelId="{78BDD151-8524-4D41-8CB1-216971F4B019}" type="pres">
      <dgm:prSet presAssocID="{3361A6E7-731C-174C-9AB0-72C73811808C}" presName="posSpace" presStyleCnt="0"/>
      <dgm:spPr/>
    </dgm:pt>
    <dgm:pt modelId="{C5E31685-1FE5-714B-8E90-5E5E63E300EB}" type="pres">
      <dgm:prSet presAssocID="{3361A6E7-731C-174C-9AB0-72C73811808C}" presName="vertFlow" presStyleCnt="0"/>
      <dgm:spPr/>
    </dgm:pt>
    <dgm:pt modelId="{2CB24F05-7C4F-6F45-8A53-12685A74CABF}" type="pres">
      <dgm:prSet presAssocID="{3361A6E7-731C-174C-9AB0-72C73811808C}" presName="topSpace" presStyleCnt="0"/>
      <dgm:spPr/>
    </dgm:pt>
    <dgm:pt modelId="{2BF15737-BFB8-3E4D-9C19-2BA04DACB5A3}" type="pres">
      <dgm:prSet presAssocID="{3361A6E7-731C-174C-9AB0-72C73811808C}" presName="firstComp" presStyleCnt="0"/>
      <dgm:spPr/>
    </dgm:pt>
    <dgm:pt modelId="{BBD29640-4E16-1F46-8E64-E5E018EFEE06}" type="pres">
      <dgm:prSet presAssocID="{3361A6E7-731C-174C-9AB0-72C73811808C}" presName="firstChild" presStyleLbl="bgAccFollowNode1" presStyleIdx="1" presStyleCnt="3"/>
      <dgm:spPr/>
      <dgm:t>
        <a:bodyPr/>
        <a:lstStyle/>
        <a:p>
          <a:endParaRPr lang="en-US"/>
        </a:p>
      </dgm:t>
    </dgm:pt>
    <dgm:pt modelId="{826D81F9-C72F-9A49-A658-C622FDD4D627}" type="pres">
      <dgm:prSet presAssocID="{3361A6E7-731C-174C-9AB0-72C73811808C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711AC-A5BD-9847-B36F-BB30F3FA3F89}" type="pres">
      <dgm:prSet presAssocID="{3361A6E7-731C-174C-9AB0-72C73811808C}" presName="negSpace" presStyleCnt="0"/>
      <dgm:spPr/>
    </dgm:pt>
    <dgm:pt modelId="{0A4A5ACE-B770-6344-ADF6-CBAFE15044E4}" type="pres">
      <dgm:prSet presAssocID="{3361A6E7-731C-174C-9AB0-72C73811808C}" presName="circle" presStyleLbl="node1" presStyleIdx="1" presStyleCnt="3"/>
      <dgm:spPr/>
      <dgm:t>
        <a:bodyPr/>
        <a:lstStyle/>
        <a:p>
          <a:endParaRPr lang="en-US"/>
        </a:p>
      </dgm:t>
    </dgm:pt>
    <dgm:pt modelId="{4D178730-E807-2249-A39B-B300709F30A6}" type="pres">
      <dgm:prSet presAssocID="{96358BCC-1532-2A41-A751-2759F73435E0}" presName="transSpace" presStyleCnt="0"/>
      <dgm:spPr/>
    </dgm:pt>
    <dgm:pt modelId="{846A11DF-43B3-B04E-8DA4-085E8FE31F78}" type="pres">
      <dgm:prSet presAssocID="{227D02D6-D6B4-DA4B-80FB-7A2BB99935EA}" presName="posSpace" presStyleCnt="0"/>
      <dgm:spPr/>
    </dgm:pt>
    <dgm:pt modelId="{794995AD-7150-D046-AB9B-982BF9BE7752}" type="pres">
      <dgm:prSet presAssocID="{227D02D6-D6B4-DA4B-80FB-7A2BB99935EA}" presName="vertFlow" presStyleCnt="0"/>
      <dgm:spPr/>
    </dgm:pt>
    <dgm:pt modelId="{9750D546-5301-4D45-9A25-16883D742C55}" type="pres">
      <dgm:prSet presAssocID="{227D02D6-D6B4-DA4B-80FB-7A2BB99935EA}" presName="topSpace" presStyleCnt="0"/>
      <dgm:spPr/>
    </dgm:pt>
    <dgm:pt modelId="{3BA55014-BB3F-C541-AF33-45A5AC028BF2}" type="pres">
      <dgm:prSet presAssocID="{227D02D6-D6B4-DA4B-80FB-7A2BB99935EA}" presName="firstComp" presStyleCnt="0"/>
      <dgm:spPr/>
    </dgm:pt>
    <dgm:pt modelId="{EE14DC68-F28D-464A-9E82-969D9E0592C6}" type="pres">
      <dgm:prSet presAssocID="{227D02D6-D6B4-DA4B-80FB-7A2BB99935EA}" presName="firstChild" presStyleLbl="bgAccFollowNode1" presStyleIdx="2" presStyleCnt="3"/>
      <dgm:spPr/>
      <dgm:t>
        <a:bodyPr/>
        <a:lstStyle/>
        <a:p>
          <a:endParaRPr lang="en-US"/>
        </a:p>
      </dgm:t>
    </dgm:pt>
    <dgm:pt modelId="{9EAF587D-CC67-7E4B-A8D9-4E0A8AF1193F}" type="pres">
      <dgm:prSet presAssocID="{227D02D6-D6B4-DA4B-80FB-7A2BB99935EA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EA738-4CFF-CD46-9B5D-AA5C54C38B5E}" type="pres">
      <dgm:prSet presAssocID="{227D02D6-D6B4-DA4B-80FB-7A2BB99935EA}" presName="negSpace" presStyleCnt="0"/>
      <dgm:spPr/>
    </dgm:pt>
    <dgm:pt modelId="{D2C530F5-2263-3B4A-9782-0AEDD8286E86}" type="pres">
      <dgm:prSet presAssocID="{227D02D6-D6B4-DA4B-80FB-7A2BB99935EA}" presName="circl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4AAA8660-7D7E-1A4C-BEEF-2345AD28A12B}" type="presOf" srcId="{6E006D21-F48B-9C4D-A104-9F6851AC77E3}" destId="{728143F8-49EC-CA4B-9151-907B6FE8DE20}" srcOrd="0" destOrd="0" presId="urn:microsoft.com/office/officeart/2005/8/layout/hList9"/>
    <dgm:cxn modelId="{A1CFE396-4876-C54D-9EFF-AFDA584C13CA}" type="presOf" srcId="{DC735EF9-B80D-D34C-8B9A-0582A082D02A}" destId="{0DA43C34-56E8-EB44-9D88-018D443C51CF}" srcOrd="0" destOrd="0" presId="urn:microsoft.com/office/officeart/2005/8/layout/hList9"/>
    <dgm:cxn modelId="{45AFCC3A-EE0A-B44B-B428-B49203436A1F}" type="presOf" srcId="{4BB1A278-212D-4043-82C3-1303BFCAA8B0}" destId="{9EAF587D-CC67-7E4B-A8D9-4E0A8AF1193F}" srcOrd="1" destOrd="0" presId="urn:microsoft.com/office/officeart/2005/8/layout/hList9"/>
    <dgm:cxn modelId="{2FCF1E35-E5A3-2E43-B43C-6E61504A250F}" type="presOf" srcId="{8EB97240-4C4A-1340-8CF0-F1818E84EA9E}" destId="{BBD29640-4E16-1F46-8E64-E5E018EFEE06}" srcOrd="0" destOrd="0" presId="urn:microsoft.com/office/officeart/2005/8/layout/hList9"/>
    <dgm:cxn modelId="{DC970F57-BFE7-9441-9A44-6C09995C4353}" srcId="{3361A6E7-731C-174C-9AB0-72C73811808C}" destId="{8EB97240-4C4A-1340-8CF0-F1818E84EA9E}" srcOrd="0" destOrd="0" parTransId="{95D2B8B1-F79D-B84D-9D02-A53BAF6B217B}" sibTransId="{21500624-E12F-3C45-970B-353D7EC25859}"/>
    <dgm:cxn modelId="{C41C347C-A1B0-C94B-8BD0-A06BC102DDB6}" type="presOf" srcId="{8EB97240-4C4A-1340-8CF0-F1818E84EA9E}" destId="{826D81F9-C72F-9A49-A658-C622FDD4D627}" srcOrd="1" destOrd="0" presId="urn:microsoft.com/office/officeart/2005/8/layout/hList9"/>
    <dgm:cxn modelId="{120B12CD-E5F6-8841-8500-089E8F86C221}" srcId="{6E006D21-F48B-9C4D-A104-9F6851AC77E3}" destId="{DC735EF9-B80D-D34C-8B9A-0582A082D02A}" srcOrd="0" destOrd="0" parTransId="{8E1E1FE3-DDFB-8D4C-8437-C8477757601C}" sibTransId="{09CB472F-69E5-6647-A268-35F291462D09}"/>
    <dgm:cxn modelId="{7F04A1E7-FB05-A34A-90E0-CCB66A21B8D1}" type="presOf" srcId="{E9402D9C-3D62-1242-BD9E-777635203680}" destId="{297230B0-D7F8-AF4C-B1ED-A4C43D8AED58}" srcOrd="0" destOrd="0" presId="urn:microsoft.com/office/officeart/2005/8/layout/hList9"/>
    <dgm:cxn modelId="{A9468C5A-16DD-5142-B29F-39AABF9BA5EC}" type="presOf" srcId="{227D02D6-D6B4-DA4B-80FB-7A2BB99935EA}" destId="{D2C530F5-2263-3B4A-9782-0AEDD8286E86}" srcOrd="0" destOrd="0" presId="urn:microsoft.com/office/officeart/2005/8/layout/hList9"/>
    <dgm:cxn modelId="{2FD353F4-A452-3C4A-82B3-4410E4AD15CD}" srcId="{6E006D21-F48B-9C4D-A104-9F6851AC77E3}" destId="{3361A6E7-731C-174C-9AB0-72C73811808C}" srcOrd="1" destOrd="0" parTransId="{EAF0D957-79BE-4E4B-A504-5BFFD587F564}" sibTransId="{96358BCC-1532-2A41-A751-2759F73435E0}"/>
    <dgm:cxn modelId="{33556326-E1D4-C646-BA21-2A55BB32AF67}" type="presOf" srcId="{4BB1A278-212D-4043-82C3-1303BFCAA8B0}" destId="{EE14DC68-F28D-464A-9E82-969D9E0592C6}" srcOrd="0" destOrd="0" presId="urn:microsoft.com/office/officeart/2005/8/layout/hList9"/>
    <dgm:cxn modelId="{B48C90D3-69F2-5245-9AA6-27101F9569E8}" srcId="{DC735EF9-B80D-D34C-8B9A-0582A082D02A}" destId="{E9402D9C-3D62-1242-BD9E-777635203680}" srcOrd="0" destOrd="0" parTransId="{B1D7B141-7617-634A-9694-D43EFD998EEB}" sibTransId="{E9026F08-0362-AA48-8AE5-FD7EFCD8ADB7}"/>
    <dgm:cxn modelId="{0C8A838E-4151-954B-83F0-8AC77EF12C83}" type="presOf" srcId="{3361A6E7-731C-174C-9AB0-72C73811808C}" destId="{0A4A5ACE-B770-6344-ADF6-CBAFE15044E4}" srcOrd="0" destOrd="0" presId="urn:microsoft.com/office/officeart/2005/8/layout/hList9"/>
    <dgm:cxn modelId="{A240CB6E-80A2-2049-BF01-9D8C0965DD37}" srcId="{227D02D6-D6B4-DA4B-80FB-7A2BB99935EA}" destId="{4BB1A278-212D-4043-82C3-1303BFCAA8B0}" srcOrd="0" destOrd="0" parTransId="{EE523C34-B551-6A4B-B536-EAB620B1A389}" sibTransId="{3F5C5D86-B131-8B48-BC28-BAF9D9BBC6C8}"/>
    <dgm:cxn modelId="{FF9F6C1C-8302-0F46-B1EC-474A04C21EDE}" srcId="{6E006D21-F48B-9C4D-A104-9F6851AC77E3}" destId="{227D02D6-D6B4-DA4B-80FB-7A2BB99935EA}" srcOrd="2" destOrd="0" parTransId="{083E3072-C065-6F40-A6A9-0228764BD320}" sibTransId="{CCC3299F-7645-5C43-83C3-5EAE2BA51329}"/>
    <dgm:cxn modelId="{59D15B0E-77D2-FB44-9ECE-E282B0EABA57}" type="presOf" srcId="{E9402D9C-3D62-1242-BD9E-777635203680}" destId="{0BDF15A6-53D4-BA43-8AFF-922F73EA421D}" srcOrd="1" destOrd="0" presId="urn:microsoft.com/office/officeart/2005/8/layout/hList9"/>
    <dgm:cxn modelId="{EA74A0D1-F3D4-E04C-B674-4E5CA8DD17EF}" type="presParOf" srcId="{728143F8-49EC-CA4B-9151-907B6FE8DE20}" destId="{32D8EF96-15A1-134B-8676-FDCF42C68F42}" srcOrd="0" destOrd="0" presId="urn:microsoft.com/office/officeart/2005/8/layout/hList9"/>
    <dgm:cxn modelId="{07E62FA6-2DB6-C341-B709-C773FE89BEFB}" type="presParOf" srcId="{728143F8-49EC-CA4B-9151-907B6FE8DE20}" destId="{22722658-DB2D-604B-83A8-67C9768DC226}" srcOrd="1" destOrd="0" presId="urn:microsoft.com/office/officeart/2005/8/layout/hList9"/>
    <dgm:cxn modelId="{4503ABAE-BFCB-A347-835A-DE9CA9C6E6F2}" type="presParOf" srcId="{22722658-DB2D-604B-83A8-67C9768DC226}" destId="{DCBAC87A-B47D-8948-81AC-91154662DD80}" srcOrd="0" destOrd="0" presId="urn:microsoft.com/office/officeart/2005/8/layout/hList9"/>
    <dgm:cxn modelId="{B2DD91B8-2C32-D04F-A03D-DBDEB1D34780}" type="presParOf" srcId="{22722658-DB2D-604B-83A8-67C9768DC226}" destId="{F80E1427-1658-7747-A6E6-84E64E771F83}" srcOrd="1" destOrd="0" presId="urn:microsoft.com/office/officeart/2005/8/layout/hList9"/>
    <dgm:cxn modelId="{2D366666-9D63-B64C-AC5B-DF59C2956AB7}" type="presParOf" srcId="{F80E1427-1658-7747-A6E6-84E64E771F83}" destId="{297230B0-D7F8-AF4C-B1ED-A4C43D8AED58}" srcOrd="0" destOrd="0" presId="urn:microsoft.com/office/officeart/2005/8/layout/hList9"/>
    <dgm:cxn modelId="{57842511-4F16-C145-9350-2A848CFD2364}" type="presParOf" srcId="{F80E1427-1658-7747-A6E6-84E64E771F83}" destId="{0BDF15A6-53D4-BA43-8AFF-922F73EA421D}" srcOrd="1" destOrd="0" presId="urn:microsoft.com/office/officeart/2005/8/layout/hList9"/>
    <dgm:cxn modelId="{94A4648C-75CD-6C43-ABC7-F00EA246FD37}" type="presParOf" srcId="{728143F8-49EC-CA4B-9151-907B6FE8DE20}" destId="{26622F72-F329-9141-8C9F-D3AE2D7617B5}" srcOrd="2" destOrd="0" presId="urn:microsoft.com/office/officeart/2005/8/layout/hList9"/>
    <dgm:cxn modelId="{C41263D5-1AD9-EC41-8C3B-BF8D4CCD1D49}" type="presParOf" srcId="{728143F8-49EC-CA4B-9151-907B6FE8DE20}" destId="{0DA43C34-56E8-EB44-9D88-018D443C51CF}" srcOrd="3" destOrd="0" presId="urn:microsoft.com/office/officeart/2005/8/layout/hList9"/>
    <dgm:cxn modelId="{4EE25EA3-EA2F-FE43-A04F-16D816B8B4E7}" type="presParOf" srcId="{728143F8-49EC-CA4B-9151-907B6FE8DE20}" destId="{703D1424-E6A9-3740-A525-28DA69D1099B}" srcOrd="4" destOrd="0" presId="urn:microsoft.com/office/officeart/2005/8/layout/hList9"/>
    <dgm:cxn modelId="{80EF9969-C6F6-9742-A83D-4FCBF8512C3F}" type="presParOf" srcId="{728143F8-49EC-CA4B-9151-907B6FE8DE20}" destId="{78BDD151-8524-4D41-8CB1-216971F4B019}" srcOrd="5" destOrd="0" presId="urn:microsoft.com/office/officeart/2005/8/layout/hList9"/>
    <dgm:cxn modelId="{32685051-4DB6-2A45-B047-EEDF5E22B366}" type="presParOf" srcId="{728143F8-49EC-CA4B-9151-907B6FE8DE20}" destId="{C5E31685-1FE5-714B-8E90-5E5E63E300EB}" srcOrd="6" destOrd="0" presId="urn:microsoft.com/office/officeart/2005/8/layout/hList9"/>
    <dgm:cxn modelId="{9B4CCFD1-B31D-9248-9D13-E73E2E53104D}" type="presParOf" srcId="{C5E31685-1FE5-714B-8E90-5E5E63E300EB}" destId="{2CB24F05-7C4F-6F45-8A53-12685A74CABF}" srcOrd="0" destOrd="0" presId="urn:microsoft.com/office/officeart/2005/8/layout/hList9"/>
    <dgm:cxn modelId="{FE92F065-75DC-AB4B-B350-83DC4F05FD03}" type="presParOf" srcId="{C5E31685-1FE5-714B-8E90-5E5E63E300EB}" destId="{2BF15737-BFB8-3E4D-9C19-2BA04DACB5A3}" srcOrd="1" destOrd="0" presId="urn:microsoft.com/office/officeart/2005/8/layout/hList9"/>
    <dgm:cxn modelId="{3815ABB4-E489-1D49-B734-971F614C03FC}" type="presParOf" srcId="{2BF15737-BFB8-3E4D-9C19-2BA04DACB5A3}" destId="{BBD29640-4E16-1F46-8E64-E5E018EFEE06}" srcOrd="0" destOrd="0" presId="urn:microsoft.com/office/officeart/2005/8/layout/hList9"/>
    <dgm:cxn modelId="{2D64B6B5-702B-6341-B898-BAD5076DE5DC}" type="presParOf" srcId="{2BF15737-BFB8-3E4D-9C19-2BA04DACB5A3}" destId="{826D81F9-C72F-9A49-A658-C622FDD4D627}" srcOrd="1" destOrd="0" presId="urn:microsoft.com/office/officeart/2005/8/layout/hList9"/>
    <dgm:cxn modelId="{B4D14CA5-C8C6-C849-B504-007E8D03DA25}" type="presParOf" srcId="{728143F8-49EC-CA4B-9151-907B6FE8DE20}" destId="{7DC711AC-A5BD-9847-B36F-BB30F3FA3F89}" srcOrd="7" destOrd="0" presId="urn:microsoft.com/office/officeart/2005/8/layout/hList9"/>
    <dgm:cxn modelId="{BDA82D97-97DE-DC44-9DF4-E8FBBF7E7701}" type="presParOf" srcId="{728143F8-49EC-CA4B-9151-907B6FE8DE20}" destId="{0A4A5ACE-B770-6344-ADF6-CBAFE15044E4}" srcOrd="8" destOrd="0" presId="urn:microsoft.com/office/officeart/2005/8/layout/hList9"/>
    <dgm:cxn modelId="{38A3405F-754E-DD42-BC28-F3DE36C284CC}" type="presParOf" srcId="{728143F8-49EC-CA4B-9151-907B6FE8DE20}" destId="{4D178730-E807-2249-A39B-B300709F30A6}" srcOrd="9" destOrd="0" presId="urn:microsoft.com/office/officeart/2005/8/layout/hList9"/>
    <dgm:cxn modelId="{995DAC5F-9F35-CB47-9066-067F329F3CC5}" type="presParOf" srcId="{728143F8-49EC-CA4B-9151-907B6FE8DE20}" destId="{846A11DF-43B3-B04E-8DA4-085E8FE31F78}" srcOrd="10" destOrd="0" presId="urn:microsoft.com/office/officeart/2005/8/layout/hList9"/>
    <dgm:cxn modelId="{9FB5750B-88F6-BB47-B5CE-FFF19E987292}" type="presParOf" srcId="{728143F8-49EC-CA4B-9151-907B6FE8DE20}" destId="{794995AD-7150-D046-AB9B-982BF9BE7752}" srcOrd="11" destOrd="0" presId="urn:microsoft.com/office/officeart/2005/8/layout/hList9"/>
    <dgm:cxn modelId="{6102B089-B1CB-5D4F-A294-FBEE63FC048B}" type="presParOf" srcId="{794995AD-7150-D046-AB9B-982BF9BE7752}" destId="{9750D546-5301-4D45-9A25-16883D742C55}" srcOrd="0" destOrd="0" presId="urn:microsoft.com/office/officeart/2005/8/layout/hList9"/>
    <dgm:cxn modelId="{AC9A15B9-EE7A-D249-9AD8-7FFBD2C5052B}" type="presParOf" srcId="{794995AD-7150-D046-AB9B-982BF9BE7752}" destId="{3BA55014-BB3F-C541-AF33-45A5AC028BF2}" srcOrd="1" destOrd="0" presId="urn:microsoft.com/office/officeart/2005/8/layout/hList9"/>
    <dgm:cxn modelId="{E8005E22-D32F-CF4B-9329-DC4C03A23F9D}" type="presParOf" srcId="{3BA55014-BB3F-C541-AF33-45A5AC028BF2}" destId="{EE14DC68-F28D-464A-9E82-969D9E0592C6}" srcOrd="0" destOrd="0" presId="urn:microsoft.com/office/officeart/2005/8/layout/hList9"/>
    <dgm:cxn modelId="{4381044B-C64D-774F-9D76-AD7B1ACAA362}" type="presParOf" srcId="{3BA55014-BB3F-C541-AF33-45A5AC028BF2}" destId="{9EAF587D-CC67-7E4B-A8D9-4E0A8AF1193F}" srcOrd="1" destOrd="0" presId="urn:microsoft.com/office/officeart/2005/8/layout/hList9"/>
    <dgm:cxn modelId="{4827D4C5-30DF-6240-BFA2-B5A1632D88BD}" type="presParOf" srcId="{728143F8-49EC-CA4B-9151-907B6FE8DE20}" destId="{0DFEA738-4CFF-CD46-9B5D-AA5C54C38B5E}" srcOrd="12" destOrd="0" presId="urn:microsoft.com/office/officeart/2005/8/layout/hList9"/>
    <dgm:cxn modelId="{E732DBFB-F68A-1542-9A90-E779A9E566CD}" type="presParOf" srcId="{728143F8-49EC-CA4B-9151-907B6FE8DE20}" destId="{D2C530F5-2263-3B4A-9782-0AEDD8286E86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348AD9-891E-CF4B-BDCF-470329E6B96A}" type="doc">
      <dgm:prSet loTypeId="urn:microsoft.com/office/officeart/2005/8/layout/equation1" loCatId="" qsTypeId="urn:microsoft.com/office/officeart/2005/8/quickstyle/simple1" qsCatId="simple" csTypeId="urn:microsoft.com/office/officeart/2005/8/colors/accent0_1" csCatId="mainScheme" phldr="1"/>
      <dgm:spPr/>
    </dgm:pt>
    <dgm:pt modelId="{D19260A1-C773-704F-AEED-9F42C4FC77CA}">
      <dgm:prSet phldrT="[Text]"/>
      <dgm:spPr/>
      <dgm:t>
        <a:bodyPr/>
        <a:lstStyle/>
        <a:p>
          <a:r>
            <a:rPr lang="en-US" dirty="0" smtClean="0"/>
            <a:t>Sirtfi</a:t>
          </a:r>
          <a:endParaRPr lang="en-US" dirty="0"/>
        </a:p>
      </dgm:t>
    </dgm:pt>
    <dgm:pt modelId="{30551FAA-D7FB-634E-8261-9877FB0F81D1}" type="parTrans" cxnId="{2AC9F5D8-F78F-C542-81FC-23126304665E}">
      <dgm:prSet/>
      <dgm:spPr/>
      <dgm:t>
        <a:bodyPr/>
        <a:lstStyle/>
        <a:p>
          <a:endParaRPr lang="en-US"/>
        </a:p>
      </dgm:t>
    </dgm:pt>
    <dgm:pt modelId="{FD6F4CD9-6567-4C47-BBD3-5957ADB4D039}" type="sibTrans" cxnId="{2AC9F5D8-F78F-C542-81FC-23126304665E}">
      <dgm:prSet/>
      <dgm:spPr/>
      <dgm:t>
        <a:bodyPr/>
        <a:lstStyle/>
        <a:p>
          <a:endParaRPr lang="en-US"/>
        </a:p>
      </dgm:t>
    </dgm:pt>
    <dgm:pt modelId="{14184F19-6A50-C740-87A1-5F51123CB0CF}">
      <dgm:prSet phldrT="[Text]"/>
      <dgm:spPr/>
      <dgm:t>
        <a:bodyPr/>
        <a:lstStyle/>
        <a:p>
          <a:r>
            <a:rPr lang="en-US" dirty="0" smtClean="0"/>
            <a:t>R&amp;S</a:t>
          </a:r>
          <a:endParaRPr lang="en-US" dirty="0"/>
        </a:p>
      </dgm:t>
    </dgm:pt>
    <dgm:pt modelId="{0C57C45A-4033-684A-8521-1E5E98B9F0F4}" type="parTrans" cxnId="{7063BFBD-B3B3-474A-AB01-C692BE8C30DD}">
      <dgm:prSet/>
      <dgm:spPr/>
      <dgm:t>
        <a:bodyPr/>
        <a:lstStyle/>
        <a:p>
          <a:endParaRPr lang="en-US"/>
        </a:p>
      </dgm:t>
    </dgm:pt>
    <dgm:pt modelId="{564064C4-225C-6A4A-A0EE-7B154796A717}" type="sibTrans" cxnId="{7063BFBD-B3B3-474A-AB01-C692BE8C30DD}">
      <dgm:prSet/>
      <dgm:spPr/>
      <dgm:t>
        <a:bodyPr/>
        <a:lstStyle/>
        <a:p>
          <a:endParaRPr lang="en-US"/>
        </a:p>
      </dgm:t>
    </dgm:pt>
    <dgm:pt modelId="{569EBD8B-4E13-2B49-B030-4868D067C70F}">
      <dgm:prSet phldrT="[Text]"/>
      <dgm:spPr/>
      <dgm:t>
        <a:bodyPr/>
        <a:lstStyle/>
        <a:p>
          <a:r>
            <a:rPr lang="en-US" dirty="0" smtClean="0"/>
            <a:t>OK!</a:t>
          </a:r>
          <a:endParaRPr lang="en-US" dirty="0"/>
        </a:p>
      </dgm:t>
    </dgm:pt>
    <dgm:pt modelId="{CBDA1DF3-2EF7-804E-A6AF-801CE56E822F}" type="parTrans" cxnId="{863EE83F-6E41-4140-8FFB-382DA3B98C41}">
      <dgm:prSet/>
      <dgm:spPr/>
      <dgm:t>
        <a:bodyPr/>
        <a:lstStyle/>
        <a:p>
          <a:endParaRPr lang="en-US"/>
        </a:p>
      </dgm:t>
    </dgm:pt>
    <dgm:pt modelId="{84C1F459-ACEF-5C4C-8438-A28C17B664C4}" type="sibTrans" cxnId="{863EE83F-6E41-4140-8FFB-382DA3B98C41}">
      <dgm:prSet/>
      <dgm:spPr/>
      <dgm:t>
        <a:bodyPr/>
        <a:lstStyle/>
        <a:p>
          <a:endParaRPr lang="en-US"/>
        </a:p>
      </dgm:t>
    </dgm:pt>
    <dgm:pt modelId="{B9330550-A018-B242-85FD-79F8D2B972C6}" type="pres">
      <dgm:prSet presAssocID="{F4348AD9-891E-CF4B-BDCF-470329E6B96A}" presName="linearFlow" presStyleCnt="0">
        <dgm:presLayoutVars>
          <dgm:dir/>
          <dgm:resizeHandles val="exact"/>
        </dgm:presLayoutVars>
      </dgm:prSet>
      <dgm:spPr/>
    </dgm:pt>
    <dgm:pt modelId="{C4CF24E6-37F9-0A4F-83E9-7C8C93D13BA9}" type="pres">
      <dgm:prSet presAssocID="{D19260A1-C773-704F-AEED-9F42C4FC77C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9848A-12B9-664D-87C5-312BEEC2A446}" type="pres">
      <dgm:prSet presAssocID="{FD6F4CD9-6567-4C47-BBD3-5957ADB4D039}" presName="spacerL" presStyleCnt="0"/>
      <dgm:spPr/>
    </dgm:pt>
    <dgm:pt modelId="{CA849251-1106-2747-9C6C-778D7F7C69CC}" type="pres">
      <dgm:prSet presAssocID="{FD6F4CD9-6567-4C47-BBD3-5957ADB4D03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C951A95-CE30-E54F-9EBF-BBE6F60A00E6}" type="pres">
      <dgm:prSet presAssocID="{FD6F4CD9-6567-4C47-BBD3-5957ADB4D039}" presName="spacerR" presStyleCnt="0"/>
      <dgm:spPr/>
    </dgm:pt>
    <dgm:pt modelId="{0B060818-E3F8-274F-9E16-058F25192F35}" type="pres">
      <dgm:prSet presAssocID="{14184F19-6A50-C740-87A1-5F51123CB0C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48A96-FE6D-254F-A1F4-CFCECFC54B97}" type="pres">
      <dgm:prSet presAssocID="{564064C4-225C-6A4A-A0EE-7B154796A717}" presName="spacerL" presStyleCnt="0"/>
      <dgm:spPr/>
    </dgm:pt>
    <dgm:pt modelId="{13A7902B-6663-C445-854F-875293B04A4E}" type="pres">
      <dgm:prSet presAssocID="{564064C4-225C-6A4A-A0EE-7B154796A717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70F678C-4BE0-0F46-BF29-4160DB91130F}" type="pres">
      <dgm:prSet presAssocID="{564064C4-225C-6A4A-A0EE-7B154796A717}" presName="spacerR" presStyleCnt="0"/>
      <dgm:spPr/>
    </dgm:pt>
    <dgm:pt modelId="{856DD0B0-3E95-AD46-8902-E6E4DD80550B}" type="pres">
      <dgm:prSet presAssocID="{569EBD8B-4E13-2B49-B030-4868D067C70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3040CC-9171-564A-A1ED-9BAE04BB4F8D}" type="presOf" srcId="{F4348AD9-891E-CF4B-BDCF-470329E6B96A}" destId="{B9330550-A018-B242-85FD-79F8D2B972C6}" srcOrd="0" destOrd="0" presId="urn:microsoft.com/office/officeart/2005/8/layout/equation1"/>
    <dgm:cxn modelId="{525E1D62-D20A-AD43-9228-837E8BD222C9}" type="presOf" srcId="{FD6F4CD9-6567-4C47-BBD3-5957ADB4D039}" destId="{CA849251-1106-2747-9C6C-778D7F7C69CC}" srcOrd="0" destOrd="0" presId="urn:microsoft.com/office/officeart/2005/8/layout/equation1"/>
    <dgm:cxn modelId="{863EE83F-6E41-4140-8FFB-382DA3B98C41}" srcId="{F4348AD9-891E-CF4B-BDCF-470329E6B96A}" destId="{569EBD8B-4E13-2B49-B030-4868D067C70F}" srcOrd="2" destOrd="0" parTransId="{CBDA1DF3-2EF7-804E-A6AF-801CE56E822F}" sibTransId="{84C1F459-ACEF-5C4C-8438-A28C17B664C4}"/>
    <dgm:cxn modelId="{2AC9F5D8-F78F-C542-81FC-23126304665E}" srcId="{F4348AD9-891E-CF4B-BDCF-470329E6B96A}" destId="{D19260A1-C773-704F-AEED-9F42C4FC77CA}" srcOrd="0" destOrd="0" parTransId="{30551FAA-D7FB-634E-8261-9877FB0F81D1}" sibTransId="{FD6F4CD9-6567-4C47-BBD3-5957ADB4D039}"/>
    <dgm:cxn modelId="{C5E6EAC9-7A1C-3C46-ADFC-80ACF877F5F0}" type="presOf" srcId="{D19260A1-C773-704F-AEED-9F42C4FC77CA}" destId="{C4CF24E6-37F9-0A4F-83E9-7C8C93D13BA9}" srcOrd="0" destOrd="0" presId="urn:microsoft.com/office/officeart/2005/8/layout/equation1"/>
    <dgm:cxn modelId="{B54DCC45-F4DF-AB40-A707-D9C7A6272618}" type="presOf" srcId="{569EBD8B-4E13-2B49-B030-4868D067C70F}" destId="{856DD0B0-3E95-AD46-8902-E6E4DD80550B}" srcOrd="0" destOrd="0" presId="urn:microsoft.com/office/officeart/2005/8/layout/equation1"/>
    <dgm:cxn modelId="{2A590A74-DE98-D346-965D-921B1CFCDB5D}" type="presOf" srcId="{14184F19-6A50-C740-87A1-5F51123CB0CF}" destId="{0B060818-E3F8-274F-9E16-058F25192F35}" srcOrd="0" destOrd="0" presId="urn:microsoft.com/office/officeart/2005/8/layout/equation1"/>
    <dgm:cxn modelId="{51C7A04B-B1AD-E647-ABC2-085CCB2EBE41}" type="presOf" srcId="{564064C4-225C-6A4A-A0EE-7B154796A717}" destId="{13A7902B-6663-C445-854F-875293B04A4E}" srcOrd="0" destOrd="0" presId="urn:microsoft.com/office/officeart/2005/8/layout/equation1"/>
    <dgm:cxn modelId="{7063BFBD-B3B3-474A-AB01-C692BE8C30DD}" srcId="{F4348AD9-891E-CF4B-BDCF-470329E6B96A}" destId="{14184F19-6A50-C740-87A1-5F51123CB0CF}" srcOrd="1" destOrd="0" parTransId="{0C57C45A-4033-684A-8521-1E5E98B9F0F4}" sibTransId="{564064C4-225C-6A4A-A0EE-7B154796A717}"/>
    <dgm:cxn modelId="{C1E31178-56FD-5142-BB0F-4402C6B3BAB0}" type="presParOf" srcId="{B9330550-A018-B242-85FD-79F8D2B972C6}" destId="{C4CF24E6-37F9-0A4F-83E9-7C8C93D13BA9}" srcOrd="0" destOrd="0" presId="urn:microsoft.com/office/officeart/2005/8/layout/equation1"/>
    <dgm:cxn modelId="{B88BAECB-A0A5-A946-AD8A-7EBC072ACFA4}" type="presParOf" srcId="{B9330550-A018-B242-85FD-79F8D2B972C6}" destId="{A209848A-12B9-664D-87C5-312BEEC2A446}" srcOrd="1" destOrd="0" presId="urn:microsoft.com/office/officeart/2005/8/layout/equation1"/>
    <dgm:cxn modelId="{15045911-54BC-F94C-B3F0-6F8BF06FE078}" type="presParOf" srcId="{B9330550-A018-B242-85FD-79F8D2B972C6}" destId="{CA849251-1106-2747-9C6C-778D7F7C69CC}" srcOrd="2" destOrd="0" presId="urn:microsoft.com/office/officeart/2005/8/layout/equation1"/>
    <dgm:cxn modelId="{C4A6CA0F-9516-4047-BDD5-8F07774A13D0}" type="presParOf" srcId="{B9330550-A018-B242-85FD-79F8D2B972C6}" destId="{DC951A95-CE30-E54F-9EBF-BBE6F60A00E6}" srcOrd="3" destOrd="0" presId="urn:microsoft.com/office/officeart/2005/8/layout/equation1"/>
    <dgm:cxn modelId="{A33E635B-9A5D-3444-8C2D-E3050A88C144}" type="presParOf" srcId="{B9330550-A018-B242-85FD-79F8D2B972C6}" destId="{0B060818-E3F8-274F-9E16-058F25192F35}" srcOrd="4" destOrd="0" presId="urn:microsoft.com/office/officeart/2005/8/layout/equation1"/>
    <dgm:cxn modelId="{742BDE69-7731-0A4F-BCAE-45FA7732D69A}" type="presParOf" srcId="{B9330550-A018-B242-85FD-79F8D2B972C6}" destId="{C1E48A96-FE6D-254F-A1F4-CFCECFC54B97}" srcOrd="5" destOrd="0" presId="urn:microsoft.com/office/officeart/2005/8/layout/equation1"/>
    <dgm:cxn modelId="{610B6FCA-D08F-E04B-8DC3-77B4862663FD}" type="presParOf" srcId="{B9330550-A018-B242-85FD-79F8D2B972C6}" destId="{13A7902B-6663-C445-854F-875293B04A4E}" srcOrd="6" destOrd="0" presId="urn:microsoft.com/office/officeart/2005/8/layout/equation1"/>
    <dgm:cxn modelId="{92E0DCBD-5BC1-044C-BCB9-0A239EA3E6F0}" type="presParOf" srcId="{B9330550-A018-B242-85FD-79F8D2B972C6}" destId="{F70F678C-4BE0-0F46-BF29-4160DB91130F}" srcOrd="7" destOrd="0" presId="urn:microsoft.com/office/officeart/2005/8/layout/equation1"/>
    <dgm:cxn modelId="{6B2B8ABC-5E09-CF41-A85E-F4F8AB1E9892}" type="presParOf" srcId="{B9330550-A018-B242-85FD-79F8D2B972C6}" destId="{856DD0B0-3E95-AD46-8902-E6E4DD80550B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697C41-E767-3640-97C8-7526B08E5E1C}" type="doc">
      <dgm:prSet loTypeId="urn:microsoft.com/office/officeart/2008/layout/VerticalCurvedList" loCatId="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55A1587-5711-EF40-A1BC-31B69DB6020F}">
      <dgm:prSet/>
      <dgm:spPr/>
      <dgm:t>
        <a:bodyPr/>
        <a:lstStyle/>
        <a:p>
          <a:pPr rtl="0"/>
          <a:r>
            <a:rPr lang="en-US" dirty="0" smtClean="0"/>
            <a:t>What is Federated Access?</a:t>
          </a:r>
          <a:endParaRPr lang="en-US" dirty="0"/>
        </a:p>
      </dgm:t>
    </dgm:pt>
    <dgm:pt modelId="{69436F64-442F-BF43-8385-D37BCAF74EB0}" type="parTrans" cxnId="{DDD5E89E-4B7D-FA4A-A94B-5BCD8A02CC0F}">
      <dgm:prSet/>
      <dgm:spPr/>
      <dgm:t>
        <a:bodyPr/>
        <a:lstStyle/>
        <a:p>
          <a:endParaRPr lang="en-US"/>
        </a:p>
      </dgm:t>
    </dgm:pt>
    <dgm:pt modelId="{7A0E3871-0B4B-BC4A-8C26-71AE55B15A23}" type="sibTrans" cxnId="{DDD5E89E-4B7D-FA4A-A94B-5BCD8A02CC0F}">
      <dgm:prSet/>
      <dgm:spPr/>
      <dgm:t>
        <a:bodyPr/>
        <a:lstStyle/>
        <a:p>
          <a:endParaRPr lang="en-US"/>
        </a:p>
      </dgm:t>
    </dgm:pt>
    <dgm:pt modelId="{495966F0-5181-5548-9427-6E25F5E429C7}">
      <dgm:prSet/>
      <dgm:spPr/>
      <dgm:t>
        <a:bodyPr/>
        <a:lstStyle/>
        <a:p>
          <a:pPr rtl="0"/>
          <a:r>
            <a:rPr lang="en-US" smtClean="0"/>
            <a:t>Why should WLCG adopt it?</a:t>
          </a:r>
          <a:endParaRPr lang="en-US"/>
        </a:p>
      </dgm:t>
    </dgm:pt>
    <dgm:pt modelId="{E5DB18F5-2BD6-7240-9B5C-FE605643617B}" type="parTrans" cxnId="{C4AF2CF0-8709-3648-B69C-D53DDD7BB2D2}">
      <dgm:prSet/>
      <dgm:spPr/>
      <dgm:t>
        <a:bodyPr/>
        <a:lstStyle/>
        <a:p>
          <a:endParaRPr lang="en-US"/>
        </a:p>
      </dgm:t>
    </dgm:pt>
    <dgm:pt modelId="{9D747906-1B43-B34D-9852-F54AD1D0646C}" type="sibTrans" cxnId="{C4AF2CF0-8709-3648-B69C-D53DDD7BB2D2}">
      <dgm:prSet/>
      <dgm:spPr/>
      <dgm:t>
        <a:bodyPr/>
        <a:lstStyle/>
        <a:p>
          <a:endParaRPr lang="en-US"/>
        </a:p>
      </dgm:t>
    </dgm:pt>
    <dgm:pt modelId="{7E6742FA-FAB7-BD4B-A624-6F099FB3EB28}">
      <dgm:prSet/>
      <dgm:spPr/>
      <dgm:t>
        <a:bodyPr/>
        <a:lstStyle/>
        <a:p>
          <a:pPr rtl="0"/>
          <a:r>
            <a:rPr lang="en-US" dirty="0" smtClean="0"/>
            <a:t>What does WLCG need from Federated Access?</a:t>
          </a:r>
          <a:endParaRPr lang="en-US" dirty="0"/>
        </a:p>
      </dgm:t>
    </dgm:pt>
    <dgm:pt modelId="{E56892EA-AD26-3E44-9E5B-3B926FC8D22A}" type="parTrans" cxnId="{C74D7510-287C-E74E-A551-E676D2623389}">
      <dgm:prSet/>
      <dgm:spPr/>
      <dgm:t>
        <a:bodyPr/>
        <a:lstStyle/>
        <a:p>
          <a:endParaRPr lang="en-US"/>
        </a:p>
      </dgm:t>
    </dgm:pt>
    <dgm:pt modelId="{4B94F984-3C59-7841-B8B4-D4CCB4810F64}" type="sibTrans" cxnId="{C74D7510-287C-E74E-A551-E676D2623389}">
      <dgm:prSet/>
      <dgm:spPr/>
      <dgm:t>
        <a:bodyPr/>
        <a:lstStyle/>
        <a:p>
          <a:endParaRPr lang="en-US"/>
        </a:p>
      </dgm:t>
    </dgm:pt>
    <dgm:pt modelId="{A718F853-B5CC-D14D-9D63-3F86183BDF7A}">
      <dgm:prSet/>
      <dgm:spPr>
        <a:solidFill>
          <a:srgbClr val="013F5E"/>
        </a:solidFill>
      </dgm:spPr>
      <dgm:t>
        <a:bodyPr/>
        <a:lstStyle/>
        <a:p>
          <a:pPr rtl="0"/>
          <a:r>
            <a:rPr lang="en-US" smtClean="0">
              <a:solidFill>
                <a:srgbClr val="FFFFFF"/>
              </a:solidFill>
            </a:rPr>
            <a:t>Example Services</a:t>
          </a:r>
          <a:endParaRPr lang="en-US">
            <a:solidFill>
              <a:srgbClr val="FFFFFF"/>
            </a:solidFill>
          </a:endParaRPr>
        </a:p>
      </dgm:t>
    </dgm:pt>
    <dgm:pt modelId="{39F740EC-9E96-1B4E-9817-9C8FFD9064A2}" type="parTrans" cxnId="{52A161F7-78C7-794C-9CE4-76EFCA7A9767}">
      <dgm:prSet/>
      <dgm:spPr/>
      <dgm:t>
        <a:bodyPr/>
        <a:lstStyle/>
        <a:p>
          <a:endParaRPr lang="en-US"/>
        </a:p>
      </dgm:t>
    </dgm:pt>
    <dgm:pt modelId="{154061F1-11F4-6542-992E-3DBF863E9A25}" type="sibTrans" cxnId="{52A161F7-78C7-794C-9CE4-76EFCA7A9767}">
      <dgm:prSet/>
      <dgm:spPr/>
      <dgm:t>
        <a:bodyPr/>
        <a:lstStyle/>
        <a:p>
          <a:endParaRPr lang="en-US"/>
        </a:p>
      </dgm:t>
    </dgm:pt>
    <dgm:pt modelId="{52CDCF6A-00FE-EA4E-968B-5FDB2905B53A}">
      <dgm:prSet/>
      <dgm:spPr/>
      <dgm:t>
        <a:bodyPr/>
        <a:lstStyle/>
        <a:p>
          <a:pPr rtl="0"/>
          <a:r>
            <a:rPr lang="en-US" smtClean="0"/>
            <a:t>How can I implement this?</a:t>
          </a:r>
          <a:endParaRPr lang="en-US"/>
        </a:p>
      </dgm:t>
    </dgm:pt>
    <dgm:pt modelId="{6FC53EA5-5040-9940-A641-1EF2F1AF6F81}" type="parTrans" cxnId="{1885F008-1D0A-564F-BC9B-C2A6CD400825}">
      <dgm:prSet/>
      <dgm:spPr/>
      <dgm:t>
        <a:bodyPr/>
        <a:lstStyle/>
        <a:p>
          <a:endParaRPr lang="en-US"/>
        </a:p>
      </dgm:t>
    </dgm:pt>
    <dgm:pt modelId="{4B862E18-1653-B84D-B278-1459864A18AE}" type="sibTrans" cxnId="{1885F008-1D0A-564F-BC9B-C2A6CD400825}">
      <dgm:prSet/>
      <dgm:spPr/>
      <dgm:t>
        <a:bodyPr/>
        <a:lstStyle/>
        <a:p>
          <a:endParaRPr lang="en-US"/>
        </a:p>
      </dgm:t>
    </dgm:pt>
    <dgm:pt modelId="{71BFB3C5-DB54-B14E-96F6-136D173E98B0}" type="pres">
      <dgm:prSet presAssocID="{EA697C41-E767-3640-97C8-7526B08E5E1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192C37C-72D1-7544-85D3-FA1566DBB759}" type="pres">
      <dgm:prSet presAssocID="{EA697C41-E767-3640-97C8-7526B08E5E1C}" presName="Name1" presStyleCnt="0"/>
      <dgm:spPr/>
    </dgm:pt>
    <dgm:pt modelId="{3903B060-5A0C-DD45-B7D7-572CFBF3ABB9}" type="pres">
      <dgm:prSet presAssocID="{EA697C41-E767-3640-97C8-7526B08E5E1C}" presName="cycle" presStyleCnt="0"/>
      <dgm:spPr/>
    </dgm:pt>
    <dgm:pt modelId="{7C9C4DD1-D73A-AF43-BBC1-269FABD6B56C}" type="pres">
      <dgm:prSet presAssocID="{EA697C41-E767-3640-97C8-7526B08E5E1C}" presName="srcNode" presStyleLbl="node1" presStyleIdx="0" presStyleCnt="5"/>
      <dgm:spPr/>
    </dgm:pt>
    <dgm:pt modelId="{EF3457C7-1820-0B45-A2CD-883092F9DCAB}" type="pres">
      <dgm:prSet presAssocID="{EA697C41-E767-3640-97C8-7526B08E5E1C}" presName="conn" presStyleLbl="parChTrans1D2" presStyleIdx="0" presStyleCnt="1"/>
      <dgm:spPr/>
      <dgm:t>
        <a:bodyPr/>
        <a:lstStyle/>
        <a:p>
          <a:endParaRPr lang="en-US"/>
        </a:p>
      </dgm:t>
    </dgm:pt>
    <dgm:pt modelId="{B9D8D9A5-07B7-BA43-B59E-4878697CA730}" type="pres">
      <dgm:prSet presAssocID="{EA697C41-E767-3640-97C8-7526B08E5E1C}" presName="extraNode" presStyleLbl="node1" presStyleIdx="0" presStyleCnt="5"/>
      <dgm:spPr/>
    </dgm:pt>
    <dgm:pt modelId="{B291AF43-88DD-0D42-98D8-64F9DC0F9367}" type="pres">
      <dgm:prSet presAssocID="{EA697C41-E767-3640-97C8-7526B08E5E1C}" presName="dstNode" presStyleLbl="node1" presStyleIdx="0" presStyleCnt="5"/>
      <dgm:spPr/>
    </dgm:pt>
    <dgm:pt modelId="{797024F1-6FE6-7D43-A432-4A2035649E01}" type="pres">
      <dgm:prSet presAssocID="{555A1587-5711-EF40-A1BC-31B69DB6020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4E664-B110-7248-92D3-54FBCF4A937E}" type="pres">
      <dgm:prSet presAssocID="{555A1587-5711-EF40-A1BC-31B69DB6020F}" presName="accent_1" presStyleCnt="0"/>
      <dgm:spPr/>
    </dgm:pt>
    <dgm:pt modelId="{578E895B-24E1-DB4F-8A6C-5A03E06FBFD6}" type="pres">
      <dgm:prSet presAssocID="{555A1587-5711-EF40-A1BC-31B69DB6020F}" presName="accentRepeatNode" presStyleLbl="solidFgAcc1" presStyleIdx="0" presStyleCnt="5"/>
      <dgm:spPr/>
    </dgm:pt>
    <dgm:pt modelId="{97345E22-44BF-0B4A-9088-DDD3B9010E9B}" type="pres">
      <dgm:prSet presAssocID="{495966F0-5181-5548-9427-6E25F5E429C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1CC20-C4E5-AE48-B740-C2EA56879718}" type="pres">
      <dgm:prSet presAssocID="{495966F0-5181-5548-9427-6E25F5E429C7}" presName="accent_2" presStyleCnt="0"/>
      <dgm:spPr/>
    </dgm:pt>
    <dgm:pt modelId="{97CE5850-4AE4-EA4A-86BB-68DECDAFF950}" type="pres">
      <dgm:prSet presAssocID="{495966F0-5181-5548-9427-6E25F5E429C7}" presName="accentRepeatNode" presStyleLbl="solidFgAcc1" presStyleIdx="1" presStyleCnt="5"/>
      <dgm:spPr/>
    </dgm:pt>
    <dgm:pt modelId="{7089D730-180A-1C4E-B230-3D34A30A10E3}" type="pres">
      <dgm:prSet presAssocID="{7E6742FA-FAB7-BD4B-A624-6F099FB3EB2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F9ABE-F802-3F4F-8C20-0F8C2D5C2BC7}" type="pres">
      <dgm:prSet presAssocID="{7E6742FA-FAB7-BD4B-A624-6F099FB3EB28}" presName="accent_3" presStyleCnt="0"/>
      <dgm:spPr/>
    </dgm:pt>
    <dgm:pt modelId="{A012299F-AC46-F44C-8A75-2B33B1FDF879}" type="pres">
      <dgm:prSet presAssocID="{7E6742FA-FAB7-BD4B-A624-6F099FB3EB28}" presName="accentRepeatNode" presStyleLbl="solidFgAcc1" presStyleIdx="2" presStyleCnt="5"/>
      <dgm:spPr/>
    </dgm:pt>
    <dgm:pt modelId="{47FD1A5B-340E-3A41-A1D7-590A940E81C1}" type="pres">
      <dgm:prSet presAssocID="{A718F853-B5CC-D14D-9D63-3F86183BDF7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88772-92AB-2B4C-BA48-D5436156823E}" type="pres">
      <dgm:prSet presAssocID="{A718F853-B5CC-D14D-9D63-3F86183BDF7A}" presName="accent_4" presStyleCnt="0"/>
      <dgm:spPr/>
    </dgm:pt>
    <dgm:pt modelId="{61D2BD30-3166-8E46-B8B7-80AA1EB3FE96}" type="pres">
      <dgm:prSet presAssocID="{A718F853-B5CC-D14D-9D63-3F86183BDF7A}" presName="accentRepeatNode" presStyleLbl="solidFgAcc1" presStyleIdx="3" presStyleCnt="5"/>
      <dgm:spPr/>
    </dgm:pt>
    <dgm:pt modelId="{5048377A-AE38-F14B-B29C-66052988AFE7}" type="pres">
      <dgm:prSet presAssocID="{52CDCF6A-00FE-EA4E-968B-5FDB2905B53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9D056-F6DD-FF4D-984C-015A23657E32}" type="pres">
      <dgm:prSet presAssocID="{52CDCF6A-00FE-EA4E-968B-5FDB2905B53A}" presName="accent_5" presStyleCnt="0"/>
      <dgm:spPr/>
    </dgm:pt>
    <dgm:pt modelId="{72C8173A-F2B8-9347-8695-3FF33B62A448}" type="pres">
      <dgm:prSet presAssocID="{52CDCF6A-00FE-EA4E-968B-5FDB2905B53A}" presName="accentRepeatNode" presStyleLbl="solidFgAcc1" presStyleIdx="4" presStyleCnt="5"/>
      <dgm:spPr/>
    </dgm:pt>
  </dgm:ptLst>
  <dgm:cxnLst>
    <dgm:cxn modelId="{EAE0E133-8CF3-F540-AF2E-84CE16823DF9}" type="presOf" srcId="{52CDCF6A-00FE-EA4E-968B-5FDB2905B53A}" destId="{5048377A-AE38-F14B-B29C-66052988AFE7}" srcOrd="0" destOrd="0" presId="urn:microsoft.com/office/officeart/2008/layout/VerticalCurvedList"/>
    <dgm:cxn modelId="{C74D7510-287C-E74E-A551-E676D2623389}" srcId="{EA697C41-E767-3640-97C8-7526B08E5E1C}" destId="{7E6742FA-FAB7-BD4B-A624-6F099FB3EB28}" srcOrd="2" destOrd="0" parTransId="{E56892EA-AD26-3E44-9E5B-3B926FC8D22A}" sibTransId="{4B94F984-3C59-7841-B8B4-D4CCB4810F64}"/>
    <dgm:cxn modelId="{C1DD9818-A1C1-2F48-9648-7550229FECEC}" type="presOf" srcId="{495966F0-5181-5548-9427-6E25F5E429C7}" destId="{97345E22-44BF-0B4A-9088-DDD3B9010E9B}" srcOrd="0" destOrd="0" presId="urn:microsoft.com/office/officeart/2008/layout/VerticalCurvedList"/>
    <dgm:cxn modelId="{146E5B53-9FD0-5D4E-A15E-555FA14242CE}" type="presOf" srcId="{7E6742FA-FAB7-BD4B-A624-6F099FB3EB28}" destId="{7089D730-180A-1C4E-B230-3D34A30A10E3}" srcOrd="0" destOrd="0" presId="urn:microsoft.com/office/officeart/2008/layout/VerticalCurvedList"/>
    <dgm:cxn modelId="{8ED09B6E-9181-994B-A371-AD603E9FDDC2}" type="presOf" srcId="{555A1587-5711-EF40-A1BC-31B69DB6020F}" destId="{797024F1-6FE6-7D43-A432-4A2035649E01}" srcOrd="0" destOrd="0" presId="urn:microsoft.com/office/officeart/2008/layout/VerticalCurvedList"/>
    <dgm:cxn modelId="{946816B4-1DD5-8B4F-9190-B4AABD10D333}" type="presOf" srcId="{7A0E3871-0B4B-BC4A-8C26-71AE55B15A23}" destId="{EF3457C7-1820-0B45-A2CD-883092F9DCAB}" srcOrd="0" destOrd="0" presId="urn:microsoft.com/office/officeart/2008/layout/VerticalCurvedList"/>
    <dgm:cxn modelId="{C4AF2CF0-8709-3648-B69C-D53DDD7BB2D2}" srcId="{EA697C41-E767-3640-97C8-7526B08E5E1C}" destId="{495966F0-5181-5548-9427-6E25F5E429C7}" srcOrd="1" destOrd="0" parTransId="{E5DB18F5-2BD6-7240-9B5C-FE605643617B}" sibTransId="{9D747906-1B43-B34D-9852-F54AD1D0646C}"/>
    <dgm:cxn modelId="{DDD5E89E-4B7D-FA4A-A94B-5BCD8A02CC0F}" srcId="{EA697C41-E767-3640-97C8-7526B08E5E1C}" destId="{555A1587-5711-EF40-A1BC-31B69DB6020F}" srcOrd="0" destOrd="0" parTransId="{69436F64-442F-BF43-8385-D37BCAF74EB0}" sibTransId="{7A0E3871-0B4B-BC4A-8C26-71AE55B15A23}"/>
    <dgm:cxn modelId="{481670BA-4639-D244-8A47-9E131EFD5440}" type="presOf" srcId="{EA697C41-E767-3640-97C8-7526B08E5E1C}" destId="{71BFB3C5-DB54-B14E-96F6-136D173E98B0}" srcOrd="0" destOrd="0" presId="urn:microsoft.com/office/officeart/2008/layout/VerticalCurvedList"/>
    <dgm:cxn modelId="{DC61434F-9A83-0E48-80F8-34D7518FF6CC}" type="presOf" srcId="{A718F853-B5CC-D14D-9D63-3F86183BDF7A}" destId="{47FD1A5B-340E-3A41-A1D7-590A940E81C1}" srcOrd="0" destOrd="0" presId="urn:microsoft.com/office/officeart/2008/layout/VerticalCurvedList"/>
    <dgm:cxn modelId="{1885F008-1D0A-564F-BC9B-C2A6CD400825}" srcId="{EA697C41-E767-3640-97C8-7526B08E5E1C}" destId="{52CDCF6A-00FE-EA4E-968B-5FDB2905B53A}" srcOrd="4" destOrd="0" parTransId="{6FC53EA5-5040-9940-A641-1EF2F1AF6F81}" sibTransId="{4B862E18-1653-B84D-B278-1459864A18AE}"/>
    <dgm:cxn modelId="{52A161F7-78C7-794C-9CE4-76EFCA7A9767}" srcId="{EA697C41-E767-3640-97C8-7526B08E5E1C}" destId="{A718F853-B5CC-D14D-9D63-3F86183BDF7A}" srcOrd="3" destOrd="0" parTransId="{39F740EC-9E96-1B4E-9817-9C8FFD9064A2}" sibTransId="{154061F1-11F4-6542-992E-3DBF863E9A25}"/>
    <dgm:cxn modelId="{6E1D825C-2DD9-054A-8D89-C559AF36EE98}" type="presParOf" srcId="{71BFB3C5-DB54-B14E-96F6-136D173E98B0}" destId="{5192C37C-72D1-7544-85D3-FA1566DBB759}" srcOrd="0" destOrd="0" presId="urn:microsoft.com/office/officeart/2008/layout/VerticalCurvedList"/>
    <dgm:cxn modelId="{07C01982-940D-D44B-9F54-55A5F1BB28BD}" type="presParOf" srcId="{5192C37C-72D1-7544-85D3-FA1566DBB759}" destId="{3903B060-5A0C-DD45-B7D7-572CFBF3ABB9}" srcOrd="0" destOrd="0" presId="urn:microsoft.com/office/officeart/2008/layout/VerticalCurvedList"/>
    <dgm:cxn modelId="{366C0D80-5869-9B4E-A5CE-9350ADD6FE1A}" type="presParOf" srcId="{3903B060-5A0C-DD45-B7D7-572CFBF3ABB9}" destId="{7C9C4DD1-D73A-AF43-BBC1-269FABD6B56C}" srcOrd="0" destOrd="0" presId="urn:microsoft.com/office/officeart/2008/layout/VerticalCurvedList"/>
    <dgm:cxn modelId="{EF8B3437-592C-C646-A6A8-262B6B23CA29}" type="presParOf" srcId="{3903B060-5A0C-DD45-B7D7-572CFBF3ABB9}" destId="{EF3457C7-1820-0B45-A2CD-883092F9DCAB}" srcOrd="1" destOrd="0" presId="urn:microsoft.com/office/officeart/2008/layout/VerticalCurvedList"/>
    <dgm:cxn modelId="{0C68AECB-3C1E-5748-BB4B-33FAC3844A2D}" type="presParOf" srcId="{3903B060-5A0C-DD45-B7D7-572CFBF3ABB9}" destId="{B9D8D9A5-07B7-BA43-B59E-4878697CA730}" srcOrd="2" destOrd="0" presId="urn:microsoft.com/office/officeart/2008/layout/VerticalCurvedList"/>
    <dgm:cxn modelId="{7C70A5AD-6846-6D45-B252-7171D42D0660}" type="presParOf" srcId="{3903B060-5A0C-DD45-B7D7-572CFBF3ABB9}" destId="{B291AF43-88DD-0D42-98D8-64F9DC0F9367}" srcOrd="3" destOrd="0" presId="urn:microsoft.com/office/officeart/2008/layout/VerticalCurvedList"/>
    <dgm:cxn modelId="{A2CB5D53-3D91-8648-A3F6-5BF289E94521}" type="presParOf" srcId="{5192C37C-72D1-7544-85D3-FA1566DBB759}" destId="{797024F1-6FE6-7D43-A432-4A2035649E01}" srcOrd="1" destOrd="0" presId="urn:microsoft.com/office/officeart/2008/layout/VerticalCurvedList"/>
    <dgm:cxn modelId="{A920569B-21D1-924C-A43B-50F77A68EF9C}" type="presParOf" srcId="{5192C37C-72D1-7544-85D3-FA1566DBB759}" destId="{4C64E664-B110-7248-92D3-54FBCF4A937E}" srcOrd="2" destOrd="0" presId="urn:microsoft.com/office/officeart/2008/layout/VerticalCurvedList"/>
    <dgm:cxn modelId="{EADE7D64-FECB-484B-BD08-B8D9AE50F83A}" type="presParOf" srcId="{4C64E664-B110-7248-92D3-54FBCF4A937E}" destId="{578E895B-24E1-DB4F-8A6C-5A03E06FBFD6}" srcOrd="0" destOrd="0" presId="urn:microsoft.com/office/officeart/2008/layout/VerticalCurvedList"/>
    <dgm:cxn modelId="{1E118A9A-6B29-5547-8913-5D0FF5AD8170}" type="presParOf" srcId="{5192C37C-72D1-7544-85D3-FA1566DBB759}" destId="{97345E22-44BF-0B4A-9088-DDD3B9010E9B}" srcOrd="3" destOrd="0" presId="urn:microsoft.com/office/officeart/2008/layout/VerticalCurvedList"/>
    <dgm:cxn modelId="{7E101ADE-C286-284C-97CF-DACFA21DB44E}" type="presParOf" srcId="{5192C37C-72D1-7544-85D3-FA1566DBB759}" destId="{AFD1CC20-C4E5-AE48-B740-C2EA56879718}" srcOrd="4" destOrd="0" presId="urn:microsoft.com/office/officeart/2008/layout/VerticalCurvedList"/>
    <dgm:cxn modelId="{FC432C6B-D729-AB41-B9AA-6652349892E1}" type="presParOf" srcId="{AFD1CC20-C4E5-AE48-B740-C2EA56879718}" destId="{97CE5850-4AE4-EA4A-86BB-68DECDAFF950}" srcOrd="0" destOrd="0" presId="urn:microsoft.com/office/officeart/2008/layout/VerticalCurvedList"/>
    <dgm:cxn modelId="{6B6F7D51-24F9-3045-9D2A-79FB8F81F7FA}" type="presParOf" srcId="{5192C37C-72D1-7544-85D3-FA1566DBB759}" destId="{7089D730-180A-1C4E-B230-3D34A30A10E3}" srcOrd="5" destOrd="0" presId="urn:microsoft.com/office/officeart/2008/layout/VerticalCurvedList"/>
    <dgm:cxn modelId="{AE6890AF-F9EE-B641-819B-0DCE46B9BDA4}" type="presParOf" srcId="{5192C37C-72D1-7544-85D3-FA1566DBB759}" destId="{0FAF9ABE-F802-3F4F-8C20-0F8C2D5C2BC7}" srcOrd="6" destOrd="0" presId="urn:microsoft.com/office/officeart/2008/layout/VerticalCurvedList"/>
    <dgm:cxn modelId="{7B1F5523-EDCE-2D41-AE82-814E81C83810}" type="presParOf" srcId="{0FAF9ABE-F802-3F4F-8C20-0F8C2D5C2BC7}" destId="{A012299F-AC46-F44C-8A75-2B33B1FDF879}" srcOrd="0" destOrd="0" presId="urn:microsoft.com/office/officeart/2008/layout/VerticalCurvedList"/>
    <dgm:cxn modelId="{05E46456-4690-0746-8B8A-C6B55BE3DB55}" type="presParOf" srcId="{5192C37C-72D1-7544-85D3-FA1566DBB759}" destId="{47FD1A5B-340E-3A41-A1D7-590A940E81C1}" srcOrd="7" destOrd="0" presId="urn:microsoft.com/office/officeart/2008/layout/VerticalCurvedList"/>
    <dgm:cxn modelId="{AF5F9516-CAF6-BE43-A3AC-4842B0583268}" type="presParOf" srcId="{5192C37C-72D1-7544-85D3-FA1566DBB759}" destId="{C5488772-92AB-2B4C-BA48-D5436156823E}" srcOrd="8" destOrd="0" presId="urn:microsoft.com/office/officeart/2008/layout/VerticalCurvedList"/>
    <dgm:cxn modelId="{6DA92FEC-4440-9440-AF9B-E25454B5C0C6}" type="presParOf" srcId="{C5488772-92AB-2B4C-BA48-D5436156823E}" destId="{61D2BD30-3166-8E46-B8B7-80AA1EB3FE96}" srcOrd="0" destOrd="0" presId="urn:microsoft.com/office/officeart/2008/layout/VerticalCurvedList"/>
    <dgm:cxn modelId="{895CE95A-4D7E-0F44-ABA1-1CF756A5EF09}" type="presParOf" srcId="{5192C37C-72D1-7544-85D3-FA1566DBB759}" destId="{5048377A-AE38-F14B-B29C-66052988AFE7}" srcOrd="9" destOrd="0" presId="urn:microsoft.com/office/officeart/2008/layout/VerticalCurvedList"/>
    <dgm:cxn modelId="{CB6B354C-7FFB-3841-8640-2D14CC856EE1}" type="presParOf" srcId="{5192C37C-72D1-7544-85D3-FA1566DBB759}" destId="{4D29D056-F6DD-FF4D-984C-015A23657E32}" srcOrd="10" destOrd="0" presId="urn:microsoft.com/office/officeart/2008/layout/VerticalCurvedList"/>
    <dgm:cxn modelId="{54651B77-50A2-E745-A8EC-9BFB14302C68}" type="presParOf" srcId="{4D29D056-F6DD-FF4D-984C-015A23657E32}" destId="{72C8173A-F2B8-9347-8695-3FF33B62A4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697C41-E767-3640-97C8-7526B08E5E1C}" type="doc">
      <dgm:prSet loTypeId="urn:microsoft.com/office/officeart/2008/layout/VerticalCurvedList" loCatId="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55A1587-5711-EF40-A1BC-31B69DB6020F}">
      <dgm:prSet/>
      <dgm:spPr/>
      <dgm:t>
        <a:bodyPr/>
        <a:lstStyle/>
        <a:p>
          <a:pPr rtl="0"/>
          <a:r>
            <a:rPr lang="en-US" dirty="0" smtClean="0"/>
            <a:t>What is Federated Access?</a:t>
          </a:r>
          <a:endParaRPr lang="en-US" dirty="0"/>
        </a:p>
      </dgm:t>
    </dgm:pt>
    <dgm:pt modelId="{69436F64-442F-BF43-8385-D37BCAF74EB0}" type="parTrans" cxnId="{DDD5E89E-4B7D-FA4A-A94B-5BCD8A02CC0F}">
      <dgm:prSet/>
      <dgm:spPr/>
      <dgm:t>
        <a:bodyPr/>
        <a:lstStyle/>
        <a:p>
          <a:endParaRPr lang="en-US"/>
        </a:p>
      </dgm:t>
    </dgm:pt>
    <dgm:pt modelId="{7A0E3871-0B4B-BC4A-8C26-71AE55B15A23}" type="sibTrans" cxnId="{DDD5E89E-4B7D-FA4A-A94B-5BCD8A02CC0F}">
      <dgm:prSet/>
      <dgm:spPr/>
      <dgm:t>
        <a:bodyPr/>
        <a:lstStyle/>
        <a:p>
          <a:endParaRPr lang="en-US"/>
        </a:p>
      </dgm:t>
    </dgm:pt>
    <dgm:pt modelId="{495966F0-5181-5548-9427-6E25F5E429C7}">
      <dgm:prSet/>
      <dgm:spPr/>
      <dgm:t>
        <a:bodyPr/>
        <a:lstStyle/>
        <a:p>
          <a:pPr rtl="0"/>
          <a:r>
            <a:rPr lang="en-US" smtClean="0"/>
            <a:t>Why should WLCG adopt it?</a:t>
          </a:r>
          <a:endParaRPr lang="en-US"/>
        </a:p>
      </dgm:t>
    </dgm:pt>
    <dgm:pt modelId="{E5DB18F5-2BD6-7240-9B5C-FE605643617B}" type="parTrans" cxnId="{C4AF2CF0-8709-3648-B69C-D53DDD7BB2D2}">
      <dgm:prSet/>
      <dgm:spPr/>
      <dgm:t>
        <a:bodyPr/>
        <a:lstStyle/>
        <a:p>
          <a:endParaRPr lang="en-US"/>
        </a:p>
      </dgm:t>
    </dgm:pt>
    <dgm:pt modelId="{9D747906-1B43-B34D-9852-F54AD1D0646C}" type="sibTrans" cxnId="{C4AF2CF0-8709-3648-B69C-D53DDD7BB2D2}">
      <dgm:prSet/>
      <dgm:spPr/>
      <dgm:t>
        <a:bodyPr/>
        <a:lstStyle/>
        <a:p>
          <a:endParaRPr lang="en-US"/>
        </a:p>
      </dgm:t>
    </dgm:pt>
    <dgm:pt modelId="{7E6742FA-FAB7-BD4B-A624-6F099FB3EB28}">
      <dgm:prSet/>
      <dgm:spPr/>
      <dgm:t>
        <a:bodyPr/>
        <a:lstStyle/>
        <a:p>
          <a:pPr rtl="0"/>
          <a:r>
            <a:rPr lang="en-US" dirty="0" smtClean="0"/>
            <a:t>What does WLCG need from Federated Access?</a:t>
          </a:r>
          <a:endParaRPr lang="en-US" dirty="0"/>
        </a:p>
      </dgm:t>
    </dgm:pt>
    <dgm:pt modelId="{E56892EA-AD26-3E44-9E5B-3B926FC8D22A}" type="parTrans" cxnId="{C74D7510-287C-E74E-A551-E676D2623389}">
      <dgm:prSet/>
      <dgm:spPr/>
      <dgm:t>
        <a:bodyPr/>
        <a:lstStyle/>
        <a:p>
          <a:endParaRPr lang="en-US"/>
        </a:p>
      </dgm:t>
    </dgm:pt>
    <dgm:pt modelId="{4B94F984-3C59-7841-B8B4-D4CCB4810F64}" type="sibTrans" cxnId="{C74D7510-287C-E74E-A551-E676D2623389}">
      <dgm:prSet/>
      <dgm:spPr/>
      <dgm:t>
        <a:bodyPr/>
        <a:lstStyle/>
        <a:p>
          <a:endParaRPr lang="en-US"/>
        </a:p>
      </dgm:t>
    </dgm:pt>
    <dgm:pt modelId="{A718F853-B5CC-D14D-9D63-3F86183BDF7A}">
      <dgm:prSet/>
      <dgm:spPr/>
      <dgm:t>
        <a:bodyPr/>
        <a:lstStyle/>
        <a:p>
          <a:pPr rtl="0"/>
          <a:r>
            <a:rPr lang="en-US" smtClean="0"/>
            <a:t>Example Services</a:t>
          </a:r>
          <a:endParaRPr lang="en-US"/>
        </a:p>
      </dgm:t>
    </dgm:pt>
    <dgm:pt modelId="{39F740EC-9E96-1B4E-9817-9C8FFD9064A2}" type="parTrans" cxnId="{52A161F7-78C7-794C-9CE4-76EFCA7A9767}">
      <dgm:prSet/>
      <dgm:spPr/>
      <dgm:t>
        <a:bodyPr/>
        <a:lstStyle/>
        <a:p>
          <a:endParaRPr lang="en-US"/>
        </a:p>
      </dgm:t>
    </dgm:pt>
    <dgm:pt modelId="{154061F1-11F4-6542-992E-3DBF863E9A25}" type="sibTrans" cxnId="{52A161F7-78C7-794C-9CE4-76EFCA7A9767}">
      <dgm:prSet/>
      <dgm:spPr/>
      <dgm:t>
        <a:bodyPr/>
        <a:lstStyle/>
        <a:p>
          <a:endParaRPr lang="en-US"/>
        </a:p>
      </dgm:t>
    </dgm:pt>
    <dgm:pt modelId="{52CDCF6A-00FE-EA4E-968B-5FDB2905B53A}">
      <dgm:prSet/>
      <dgm:spPr>
        <a:solidFill>
          <a:srgbClr val="013F5E"/>
        </a:solidFill>
      </dgm:spPr>
      <dgm:t>
        <a:bodyPr/>
        <a:lstStyle/>
        <a:p>
          <a:pPr rtl="0"/>
          <a:r>
            <a:rPr lang="en-US" dirty="0" smtClean="0">
              <a:solidFill>
                <a:srgbClr val="FFFFFF"/>
              </a:solidFill>
            </a:rPr>
            <a:t>How can I implement this?</a:t>
          </a:r>
          <a:endParaRPr lang="en-US" dirty="0">
            <a:solidFill>
              <a:srgbClr val="FFFFFF"/>
            </a:solidFill>
          </a:endParaRPr>
        </a:p>
      </dgm:t>
    </dgm:pt>
    <dgm:pt modelId="{6FC53EA5-5040-9940-A641-1EF2F1AF6F81}" type="parTrans" cxnId="{1885F008-1D0A-564F-BC9B-C2A6CD400825}">
      <dgm:prSet/>
      <dgm:spPr/>
      <dgm:t>
        <a:bodyPr/>
        <a:lstStyle/>
        <a:p>
          <a:endParaRPr lang="en-US"/>
        </a:p>
      </dgm:t>
    </dgm:pt>
    <dgm:pt modelId="{4B862E18-1653-B84D-B278-1459864A18AE}" type="sibTrans" cxnId="{1885F008-1D0A-564F-BC9B-C2A6CD400825}">
      <dgm:prSet/>
      <dgm:spPr/>
      <dgm:t>
        <a:bodyPr/>
        <a:lstStyle/>
        <a:p>
          <a:endParaRPr lang="en-US"/>
        </a:p>
      </dgm:t>
    </dgm:pt>
    <dgm:pt modelId="{71BFB3C5-DB54-B14E-96F6-136D173E98B0}" type="pres">
      <dgm:prSet presAssocID="{EA697C41-E767-3640-97C8-7526B08E5E1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192C37C-72D1-7544-85D3-FA1566DBB759}" type="pres">
      <dgm:prSet presAssocID="{EA697C41-E767-3640-97C8-7526B08E5E1C}" presName="Name1" presStyleCnt="0"/>
      <dgm:spPr/>
    </dgm:pt>
    <dgm:pt modelId="{3903B060-5A0C-DD45-B7D7-572CFBF3ABB9}" type="pres">
      <dgm:prSet presAssocID="{EA697C41-E767-3640-97C8-7526B08E5E1C}" presName="cycle" presStyleCnt="0"/>
      <dgm:spPr/>
    </dgm:pt>
    <dgm:pt modelId="{7C9C4DD1-D73A-AF43-BBC1-269FABD6B56C}" type="pres">
      <dgm:prSet presAssocID="{EA697C41-E767-3640-97C8-7526B08E5E1C}" presName="srcNode" presStyleLbl="node1" presStyleIdx="0" presStyleCnt="5"/>
      <dgm:spPr/>
    </dgm:pt>
    <dgm:pt modelId="{EF3457C7-1820-0B45-A2CD-883092F9DCAB}" type="pres">
      <dgm:prSet presAssocID="{EA697C41-E767-3640-97C8-7526B08E5E1C}" presName="conn" presStyleLbl="parChTrans1D2" presStyleIdx="0" presStyleCnt="1"/>
      <dgm:spPr/>
      <dgm:t>
        <a:bodyPr/>
        <a:lstStyle/>
        <a:p>
          <a:endParaRPr lang="en-US"/>
        </a:p>
      </dgm:t>
    </dgm:pt>
    <dgm:pt modelId="{B9D8D9A5-07B7-BA43-B59E-4878697CA730}" type="pres">
      <dgm:prSet presAssocID="{EA697C41-E767-3640-97C8-7526B08E5E1C}" presName="extraNode" presStyleLbl="node1" presStyleIdx="0" presStyleCnt="5"/>
      <dgm:spPr/>
    </dgm:pt>
    <dgm:pt modelId="{B291AF43-88DD-0D42-98D8-64F9DC0F9367}" type="pres">
      <dgm:prSet presAssocID="{EA697C41-E767-3640-97C8-7526B08E5E1C}" presName="dstNode" presStyleLbl="node1" presStyleIdx="0" presStyleCnt="5"/>
      <dgm:spPr/>
    </dgm:pt>
    <dgm:pt modelId="{797024F1-6FE6-7D43-A432-4A2035649E01}" type="pres">
      <dgm:prSet presAssocID="{555A1587-5711-EF40-A1BC-31B69DB6020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4E664-B110-7248-92D3-54FBCF4A937E}" type="pres">
      <dgm:prSet presAssocID="{555A1587-5711-EF40-A1BC-31B69DB6020F}" presName="accent_1" presStyleCnt="0"/>
      <dgm:spPr/>
    </dgm:pt>
    <dgm:pt modelId="{578E895B-24E1-DB4F-8A6C-5A03E06FBFD6}" type="pres">
      <dgm:prSet presAssocID="{555A1587-5711-EF40-A1BC-31B69DB6020F}" presName="accentRepeatNode" presStyleLbl="solidFgAcc1" presStyleIdx="0" presStyleCnt="5"/>
      <dgm:spPr/>
    </dgm:pt>
    <dgm:pt modelId="{97345E22-44BF-0B4A-9088-DDD3B9010E9B}" type="pres">
      <dgm:prSet presAssocID="{495966F0-5181-5548-9427-6E25F5E429C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1CC20-C4E5-AE48-B740-C2EA56879718}" type="pres">
      <dgm:prSet presAssocID="{495966F0-5181-5548-9427-6E25F5E429C7}" presName="accent_2" presStyleCnt="0"/>
      <dgm:spPr/>
    </dgm:pt>
    <dgm:pt modelId="{97CE5850-4AE4-EA4A-86BB-68DECDAFF950}" type="pres">
      <dgm:prSet presAssocID="{495966F0-5181-5548-9427-6E25F5E429C7}" presName="accentRepeatNode" presStyleLbl="solidFgAcc1" presStyleIdx="1" presStyleCnt="5"/>
      <dgm:spPr/>
    </dgm:pt>
    <dgm:pt modelId="{7089D730-180A-1C4E-B230-3D34A30A10E3}" type="pres">
      <dgm:prSet presAssocID="{7E6742FA-FAB7-BD4B-A624-6F099FB3EB2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F9ABE-F802-3F4F-8C20-0F8C2D5C2BC7}" type="pres">
      <dgm:prSet presAssocID="{7E6742FA-FAB7-BD4B-A624-6F099FB3EB28}" presName="accent_3" presStyleCnt="0"/>
      <dgm:spPr/>
    </dgm:pt>
    <dgm:pt modelId="{A012299F-AC46-F44C-8A75-2B33B1FDF879}" type="pres">
      <dgm:prSet presAssocID="{7E6742FA-FAB7-BD4B-A624-6F099FB3EB28}" presName="accentRepeatNode" presStyleLbl="solidFgAcc1" presStyleIdx="2" presStyleCnt="5"/>
      <dgm:spPr/>
    </dgm:pt>
    <dgm:pt modelId="{47FD1A5B-340E-3A41-A1D7-590A940E81C1}" type="pres">
      <dgm:prSet presAssocID="{A718F853-B5CC-D14D-9D63-3F86183BDF7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88772-92AB-2B4C-BA48-D5436156823E}" type="pres">
      <dgm:prSet presAssocID="{A718F853-B5CC-D14D-9D63-3F86183BDF7A}" presName="accent_4" presStyleCnt="0"/>
      <dgm:spPr/>
    </dgm:pt>
    <dgm:pt modelId="{61D2BD30-3166-8E46-B8B7-80AA1EB3FE96}" type="pres">
      <dgm:prSet presAssocID="{A718F853-B5CC-D14D-9D63-3F86183BDF7A}" presName="accentRepeatNode" presStyleLbl="solidFgAcc1" presStyleIdx="3" presStyleCnt="5"/>
      <dgm:spPr/>
    </dgm:pt>
    <dgm:pt modelId="{5048377A-AE38-F14B-B29C-66052988AFE7}" type="pres">
      <dgm:prSet presAssocID="{52CDCF6A-00FE-EA4E-968B-5FDB2905B53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9D056-F6DD-FF4D-984C-015A23657E32}" type="pres">
      <dgm:prSet presAssocID="{52CDCF6A-00FE-EA4E-968B-5FDB2905B53A}" presName="accent_5" presStyleCnt="0"/>
      <dgm:spPr/>
    </dgm:pt>
    <dgm:pt modelId="{72C8173A-F2B8-9347-8695-3FF33B62A448}" type="pres">
      <dgm:prSet presAssocID="{52CDCF6A-00FE-EA4E-968B-5FDB2905B53A}" presName="accentRepeatNode" presStyleLbl="solidFgAcc1" presStyleIdx="4" presStyleCnt="5"/>
      <dgm:spPr/>
    </dgm:pt>
  </dgm:ptLst>
  <dgm:cxnLst>
    <dgm:cxn modelId="{BF84889B-959E-A24C-AD44-7BD482C2AB5E}" type="presOf" srcId="{52CDCF6A-00FE-EA4E-968B-5FDB2905B53A}" destId="{5048377A-AE38-F14B-B29C-66052988AFE7}" srcOrd="0" destOrd="0" presId="urn:microsoft.com/office/officeart/2008/layout/VerticalCurvedList"/>
    <dgm:cxn modelId="{C74D7510-287C-E74E-A551-E676D2623389}" srcId="{EA697C41-E767-3640-97C8-7526B08E5E1C}" destId="{7E6742FA-FAB7-BD4B-A624-6F099FB3EB28}" srcOrd="2" destOrd="0" parTransId="{E56892EA-AD26-3E44-9E5B-3B926FC8D22A}" sibTransId="{4B94F984-3C59-7841-B8B4-D4CCB4810F64}"/>
    <dgm:cxn modelId="{8BA6464D-875E-D24B-9C46-F55CD3569C61}" type="presOf" srcId="{A718F853-B5CC-D14D-9D63-3F86183BDF7A}" destId="{47FD1A5B-340E-3A41-A1D7-590A940E81C1}" srcOrd="0" destOrd="0" presId="urn:microsoft.com/office/officeart/2008/layout/VerticalCurvedList"/>
    <dgm:cxn modelId="{BD2DA248-852F-E847-B414-D24EB59E2CCD}" type="presOf" srcId="{495966F0-5181-5548-9427-6E25F5E429C7}" destId="{97345E22-44BF-0B4A-9088-DDD3B9010E9B}" srcOrd="0" destOrd="0" presId="urn:microsoft.com/office/officeart/2008/layout/VerticalCurvedList"/>
    <dgm:cxn modelId="{2378A156-DA99-CD48-876F-292B4676E042}" type="presOf" srcId="{7E6742FA-FAB7-BD4B-A624-6F099FB3EB28}" destId="{7089D730-180A-1C4E-B230-3D34A30A10E3}" srcOrd="0" destOrd="0" presId="urn:microsoft.com/office/officeart/2008/layout/VerticalCurvedList"/>
    <dgm:cxn modelId="{C4AF2CF0-8709-3648-B69C-D53DDD7BB2D2}" srcId="{EA697C41-E767-3640-97C8-7526B08E5E1C}" destId="{495966F0-5181-5548-9427-6E25F5E429C7}" srcOrd="1" destOrd="0" parTransId="{E5DB18F5-2BD6-7240-9B5C-FE605643617B}" sibTransId="{9D747906-1B43-B34D-9852-F54AD1D0646C}"/>
    <dgm:cxn modelId="{07486BDC-D532-E541-B2B5-C0C7C9AE30EE}" type="presOf" srcId="{7A0E3871-0B4B-BC4A-8C26-71AE55B15A23}" destId="{EF3457C7-1820-0B45-A2CD-883092F9DCAB}" srcOrd="0" destOrd="0" presId="urn:microsoft.com/office/officeart/2008/layout/VerticalCurvedList"/>
    <dgm:cxn modelId="{DDD5E89E-4B7D-FA4A-A94B-5BCD8A02CC0F}" srcId="{EA697C41-E767-3640-97C8-7526B08E5E1C}" destId="{555A1587-5711-EF40-A1BC-31B69DB6020F}" srcOrd="0" destOrd="0" parTransId="{69436F64-442F-BF43-8385-D37BCAF74EB0}" sibTransId="{7A0E3871-0B4B-BC4A-8C26-71AE55B15A23}"/>
    <dgm:cxn modelId="{335F68B9-ECA7-3E45-A7A1-9D7213086827}" type="presOf" srcId="{555A1587-5711-EF40-A1BC-31B69DB6020F}" destId="{797024F1-6FE6-7D43-A432-4A2035649E01}" srcOrd="0" destOrd="0" presId="urn:microsoft.com/office/officeart/2008/layout/VerticalCurvedList"/>
    <dgm:cxn modelId="{AA726214-6C62-F74F-8908-87C6CFBA0712}" type="presOf" srcId="{EA697C41-E767-3640-97C8-7526B08E5E1C}" destId="{71BFB3C5-DB54-B14E-96F6-136D173E98B0}" srcOrd="0" destOrd="0" presId="urn:microsoft.com/office/officeart/2008/layout/VerticalCurvedList"/>
    <dgm:cxn modelId="{1885F008-1D0A-564F-BC9B-C2A6CD400825}" srcId="{EA697C41-E767-3640-97C8-7526B08E5E1C}" destId="{52CDCF6A-00FE-EA4E-968B-5FDB2905B53A}" srcOrd="4" destOrd="0" parTransId="{6FC53EA5-5040-9940-A641-1EF2F1AF6F81}" sibTransId="{4B862E18-1653-B84D-B278-1459864A18AE}"/>
    <dgm:cxn modelId="{52A161F7-78C7-794C-9CE4-76EFCA7A9767}" srcId="{EA697C41-E767-3640-97C8-7526B08E5E1C}" destId="{A718F853-B5CC-D14D-9D63-3F86183BDF7A}" srcOrd="3" destOrd="0" parTransId="{39F740EC-9E96-1B4E-9817-9C8FFD9064A2}" sibTransId="{154061F1-11F4-6542-992E-3DBF863E9A25}"/>
    <dgm:cxn modelId="{F1866DDF-AB94-FC44-AD16-6CEF6815BCD7}" type="presParOf" srcId="{71BFB3C5-DB54-B14E-96F6-136D173E98B0}" destId="{5192C37C-72D1-7544-85D3-FA1566DBB759}" srcOrd="0" destOrd="0" presId="urn:microsoft.com/office/officeart/2008/layout/VerticalCurvedList"/>
    <dgm:cxn modelId="{99AF306D-8229-2943-9D4A-52AE345B6606}" type="presParOf" srcId="{5192C37C-72D1-7544-85D3-FA1566DBB759}" destId="{3903B060-5A0C-DD45-B7D7-572CFBF3ABB9}" srcOrd="0" destOrd="0" presId="urn:microsoft.com/office/officeart/2008/layout/VerticalCurvedList"/>
    <dgm:cxn modelId="{4EA13651-241A-BA4B-AEE0-DFF4CAAD2C06}" type="presParOf" srcId="{3903B060-5A0C-DD45-B7D7-572CFBF3ABB9}" destId="{7C9C4DD1-D73A-AF43-BBC1-269FABD6B56C}" srcOrd="0" destOrd="0" presId="urn:microsoft.com/office/officeart/2008/layout/VerticalCurvedList"/>
    <dgm:cxn modelId="{8E98AB25-EDE7-1C4A-B968-57B36070256B}" type="presParOf" srcId="{3903B060-5A0C-DD45-B7D7-572CFBF3ABB9}" destId="{EF3457C7-1820-0B45-A2CD-883092F9DCAB}" srcOrd="1" destOrd="0" presId="urn:microsoft.com/office/officeart/2008/layout/VerticalCurvedList"/>
    <dgm:cxn modelId="{69F7B4D4-4338-4040-859B-4645FFCB67C5}" type="presParOf" srcId="{3903B060-5A0C-DD45-B7D7-572CFBF3ABB9}" destId="{B9D8D9A5-07B7-BA43-B59E-4878697CA730}" srcOrd="2" destOrd="0" presId="urn:microsoft.com/office/officeart/2008/layout/VerticalCurvedList"/>
    <dgm:cxn modelId="{57D1D79A-E590-EE43-AF7B-97274CDD0ACE}" type="presParOf" srcId="{3903B060-5A0C-DD45-B7D7-572CFBF3ABB9}" destId="{B291AF43-88DD-0D42-98D8-64F9DC0F9367}" srcOrd="3" destOrd="0" presId="urn:microsoft.com/office/officeart/2008/layout/VerticalCurvedList"/>
    <dgm:cxn modelId="{4ABCBAA8-309D-3043-957C-F680A87A0FFD}" type="presParOf" srcId="{5192C37C-72D1-7544-85D3-FA1566DBB759}" destId="{797024F1-6FE6-7D43-A432-4A2035649E01}" srcOrd="1" destOrd="0" presId="urn:microsoft.com/office/officeart/2008/layout/VerticalCurvedList"/>
    <dgm:cxn modelId="{F4843307-5234-F14F-92A0-C1829C129744}" type="presParOf" srcId="{5192C37C-72D1-7544-85D3-FA1566DBB759}" destId="{4C64E664-B110-7248-92D3-54FBCF4A937E}" srcOrd="2" destOrd="0" presId="urn:microsoft.com/office/officeart/2008/layout/VerticalCurvedList"/>
    <dgm:cxn modelId="{ED3FE8E3-807D-CC44-9F93-BF2D9A13F29C}" type="presParOf" srcId="{4C64E664-B110-7248-92D3-54FBCF4A937E}" destId="{578E895B-24E1-DB4F-8A6C-5A03E06FBFD6}" srcOrd="0" destOrd="0" presId="urn:microsoft.com/office/officeart/2008/layout/VerticalCurvedList"/>
    <dgm:cxn modelId="{293C3180-6767-8A40-9F9B-45EAC2B686B2}" type="presParOf" srcId="{5192C37C-72D1-7544-85D3-FA1566DBB759}" destId="{97345E22-44BF-0B4A-9088-DDD3B9010E9B}" srcOrd="3" destOrd="0" presId="urn:microsoft.com/office/officeart/2008/layout/VerticalCurvedList"/>
    <dgm:cxn modelId="{0861D9C2-4B15-184A-BAD2-29595C63E5FC}" type="presParOf" srcId="{5192C37C-72D1-7544-85D3-FA1566DBB759}" destId="{AFD1CC20-C4E5-AE48-B740-C2EA56879718}" srcOrd="4" destOrd="0" presId="urn:microsoft.com/office/officeart/2008/layout/VerticalCurvedList"/>
    <dgm:cxn modelId="{C64DF787-0487-194E-B58D-8B1299BE1A0C}" type="presParOf" srcId="{AFD1CC20-C4E5-AE48-B740-C2EA56879718}" destId="{97CE5850-4AE4-EA4A-86BB-68DECDAFF950}" srcOrd="0" destOrd="0" presId="urn:microsoft.com/office/officeart/2008/layout/VerticalCurvedList"/>
    <dgm:cxn modelId="{F076C19B-E0D1-4741-A794-EE2ACEBBC2CB}" type="presParOf" srcId="{5192C37C-72D1-7544-85D3-FA1566DBB759}" destId="{7089D730-180A-1C4E-B230-3D34A30A10E3}" srcOrd="5" destOrd="0" presId="urn:microsoft.com/office/officeart/2008/layout/VerticalCurvedList"/>
    <dgm:cxn modelId="{E1242BB8-D459-734F-BCB6-907341E63FFB}" type="presParOf" srcId="{5192C37C-72D1-7544-85D3-FA1566DBB759}" destId="{0FAF9ABE-F802-3F4F-8C20-0F8C2D5C2BC7}" srcOrd="6" destOrd="0" presId="urn:microsoft.com/office/officeart/2008/layout/VerticalCurvedList"/>
    <dgm:cxn modelId="{1A82580B-B422-0E43-BFED-3F059E125357}" type="presParOf" srcId="{0FAF9ABE-F802-3F4F-8C20-0F8C2D5C2BC7}" destId="{A012299F-AC46-F44C-8A75-2B33B1FDF879}" srcOrd="0" destOrd="0" presId="urn:microsoft.com/office/officeart/2008/layout/VerticalCurvedList"/>
    <dgm:cxn modelId="{FF95B161-60AC-8A4A-B33C-779C7F7207A9}" type="presParOf" srcId="{5192C37C-72D1-7544-85D3-FA1566DBB759}" destId="{47FD1A5B-340E-3A41-A1D7-590A940E81C1}" srcOrd="7" destOrd="0" presId="urn:microsoft.com/office/officeart/2008/layout/VerticalCurvedList"/>
    <dgm:cxn modelId="{DE92121B-F8F8-5444-9FEC-F82CD7C8ABBC}" type="presParOf" srcId="{5192C37C-72D1-7544-85D3-FA1566DBB759}" destId="{C5488772-92AB-2B4C-BA48-D5436156823E}" srcOrd="8" destOrd="0" presId="urn:microsoft.com/office/officeart/2008/layout/VerticalCurvedList"/>
    <dgm:cxn modelId="{77790C0A-6C8C-2D4C-A39D-E73A1B4BEC47}" type="presParOf" srcId="{C5488772-92AB-2B4C-BA48-D5436156823E}" destId="{61D2BD30-3166-8E46-B8B7-80AA1EB3FE96}" srcOrd="0" destOrd="0" presId="urn:microsoft.com/office/officeart/2008/layout/VerticalCurvedList"/>
    <dgm:cxn modelId="{99EA898A-E670-714C-AE70-F8C346531172}" type="presParOf" srcId="{5192C37C-72D1-7544-85D3-FA1566DBB759}" destId="{5048377A-AE38-F14B-B29C-66052988AFE7}" srcOrd="9" destOrd="0" presId="urn:microsoft.com/office/officeart/2008/layout/VerticalCurvedList"/>
    <dgm:cxn modelId="{BBA40B5C-BB94-0941-A20D-9EFD8DE86498}" type="presParOf" srcId="{5192C37C-72D1-7544-85D3-FA1566DBB759}" destId="{4D29D056-F6DD-FF4D-984C-015A23657E32}" srcOrd="10" destOrd="0" presId="urn:microsoft.com/office/officeart/2008/layout/VerticalCurvedList"/>
    <dgm:cxn modelId="{CCEC4749-8B0F-C145-81EB-4E01CD1996D7}" type="presParOf" srcId="{4D29D056-F6DD-FF4D-984C-015A23657E32}" destId="{72C8173A-F2B8-9347-8695-3FF33B62A4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457C7-1820-0B45-A2CD-883092F9DCAB}">
      <dsp:nvSpPr>
        <dsp:cNvPr id="0" name=""/>
        <dsp:cNvSpPr/>
      </dsp:nvSpPr>
      <dsp:spPr>
        <a:xfrm>
          <a:off x="-5356471" y="-820272"/>
          <a:ext cx="6378178" cy="6378178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024F1-6FE6-7D43-A432-4A2035649E01}">
      <dsp:nvSpPr>
        <dsp:cNvPr id="0" name=""/>
        <dsp:cNvSpPr/>
      </dsp:nvSpPr>
      <dsp:spPr>
        <a:xfrm>
          <a:off x="446786" y="296007"/>
          <a:ext cx="10396688" cy="5923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12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What is Federated Access?</a:t>
          </a:r>
          <a:endParaRPr lang="en-US" sz="3100" kern="1200" dirty="0"/>
        </a:p>
      </dsp:txBody>
      <dsp:txXfrm>
        <a:off x="446786" y="296007"/>
        <a:ext cx="10396688" cy="592393"/>
      </dsp:txXfrm>
    </dsp:sp>
    <dsp:sp modelId="{578E895B-24E1-DB4F-8A6C-5A03E06FBFD6}">
      <dsp:nvSpPr>
        <dsp:cNvPr id="0" name=""/>
        <dsp:cNvSpPr/>
      </dsp:nvSpPr>
      <dsp:spPr>
        <a:xfrm>
          <a:off x="76539" y="221958"/>
          <a:ext cx="740492" cy="740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45E22-44BF-0B4A-9088-DDD3B9010E9B}">
      <dsp:nvSpPr>
        <dsp:cNvPr id="0" name=""/>
        <dsp:cNvSpPr/>
      </dsp:nvSpPr>
      <dsp:spPr>
        <a:xfrm>
          <a:off x="871277" y="1184313"/>
          <a:ext cx="9972196" cy="5923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12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Why should WLCG adopt it?</a:t>
          </a:r>
          <a:endParaRPr lang="en-US" sz="3100" kern="1200"/>
        </a:p>
      </dsp:txBody>
      <dsp:txXfrm>
        <a:off x="871277" y="1184313"/>
        <a:ext cx="9972196" cy="592393"/>
      </dsp:txXfrm>
    </dsp:sp>
    <dsp:sp modelId="{97CE5850-4AE4-EA4A-86BB-68DECDAFF950}">
      <dsp:nvSpPr>
        <dsp:cNvPr id="0" name=""/>
        <dsp:cNvSpPr/>
      </dsp:nvSpPr>
      <dsp:spPr>
        <a:xfrm>
          <a:off x="501031" y="1110264"/>
          <a:ext cx="740492" cy="740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9D730-180A-1C4E-B230-3D34A30A10E3}">
      <dsp:nvSpPr>
        <dsp:cNvPr id="0" name=""/>
        <dsp:cNvSpPr/>
      </dsp:nvSpPr>
      <dsp:spPr>
        <a:xfrm>
          <a:off x="1001562" y="2072619"/>
          <a:ext cx="9841911" cy="5923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12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What does WLCG need from Federated Access?</a:t>
          </a:r>
          <a:endParaRPr lang="en-US" sz="3100" kern="1200" dirty="0"/>
        </a:p>
      </dsp:txBody>
      <dsp:txXfrm>
        <a:off x="1001562" y="2072619"/>
        <a:ext cx="9841911" cy="592393"/>
      </dsp:txXfrm>
    </dsp:sp>
    <dsp:sp modelId="{A012299F-AC46-F44C-8A75-2B33B1FDF879}">
      <dsp:nvSpPr>
        <dsp:cNvPr id="0" name=""/>
        <dsp:cNvSpPr/>
      </dsp:nvSpPr>
      <dsp:spPr>
        <a:xfrm>
          <a:off x="631316" y="1998570"/>
          <a:ext cx="740492" cy="740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D1A5B-340E-3A41-A1D7-590A940E81C1}">
      <dsp:nvSpPr>
        <dsp:cNvPr id="0" name=""/>
        <dsp:cNvSpPr/>
      </dsp:nvSpPr>
      <dsp:spPr>
        <a:xfrm>
          <a:off x="871277" y="2960925"/>
          <a:ext cx="9972196" cy="5923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12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Example Services</a:t>
          </a:r>
          <a:endParaRPr lang="en-US" sz="3100" kern="1200"/>
        </a:p>
      </dsp:txBody>
      <dsp:txXfrm>
        <a:off x="871277" y="2960925"/>
        <a:ext cx="9972196" cy="592393"/>
      </dsp:txXfrm>
    </dsp:sp>
    <dsp:sp modelId="{61D2BD30-3166-8E46-B8B7-80AA1EB3FE96}">
      <dsp:nvSpPr>
        <dsp:cNvPr id="0" name=""/>
        <dsp:cNvSpPr/>
      </dsp:nvSpPr>
      <dsp:spPr>
        <a:xfrm>
          <a:off x="501031" y="2886876"/>
          <a:ext cx="740492" cy="740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8377A-AE38-F14B-B29C-66052988AFE7}">
      <dsp:nvSpPr>
        <dsp:cNvPr id="0" name=""/>
        <dsp:cNvSpPr/>
      </dsp:nvSpPr>
      <dsp:spPr>
        <a:xfrm>
          <a:off x="446786" y="3849232"/>
          <a:ext cx="10396688" cy="5923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12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How can I implement this?</a:t>
          </a:r>
          <a:endParaRPr lang="en-US" sz="3100" kern="1200"/>
        </a:p>
      </dsp:txBody>
      <dsp:txXfrm>
        <a:off x="446786" y="3849232"/>
        <a:ext cx="10396688" cy="592393"/>
      </dsp:txXfrm>
    </dsp:sp>
    <dsp:sp modelId="{72C8173A-F2B8-9347-8695-3FF33B62A448}">
      <dsp:nvSpPr>
        <dsp:cNvPr id="0" name=""/>
        <dsp:cNvSpPr/>
      </dsp:nvSpPr>
      <dsp:spPr>
        <a:xfrm>
          <a:off x="76539" y="3775182"/>
          <a:ext cx="740492" cy="740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D80C8-DE27-B647-BCB9-DA40B54F2F94}">
      <dsp:nvSpPr>
        <dsp:cNvPr id="0" name=""/>
        <dsp:cNvSpPr/>
      </dsp:nvSpPr>
      <dsp:spPr>
        <a:xfrm>
          <a:off x="0" y="463336"/>
          <a:ext cx="10909300" cy="113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333248" rIns="84668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 "Single Sign On" (SSO) endpoint is required to configure your service as a CERN Service Provider. Shibboleth or Mellon are the recommended technologies to use and are supported by CERN IT. ​A user's SAML Assertion can be exported from the local SSO Service and sent to STS for transformation to an x.509 certificate. </a:t>
          </a:r>
          <a:endParaRPr lang="en-US" sz="1600" kern="1200" dirty="0"/>
        </a:p>
      </dsp:txBody>
      <dsp:txXfrm>
        <a:off x="0" y="463336"/>
        <a:ext cx="10909300" cy="1134000"/>
      </dsp:txXfrm>
    </dsp:sp>
    <dsp:sp modelId="{9E64D808-00BF-9A4D-AC81-B6842B8806EF}">
      <dsp:nvSpPr>
        <dsp:cNvPr id="0" name=""/>
        <dsp:cNvSpPr/>
      </dsp:nvSpPr>
      <dsp:spPr>
        <a:xfrm>
          <a:off x="545465" y="227176"/>
          <a:ext cx="763651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CERN SSO</a:t>
          </a:r>
          <a:endParaRPr lang="en-US" sz="1600" kern="1200" dirty="0"/>
        </a:p>
      </dsp:txBody>
      <dsp:txXfrm>
        <a:off x="568522" y="250233"/>
        <a:ext cx="7590396" cy="426206"/>
      </dsp:txXfrm>
    </dsp:sp>
    <dsp:sp modelId="{1AA1B1B2-3BFA-D34E-A74A-3F19B96ABE2A}">
      <dsp:nvSpPr>
        <dsp:cNvPr id="0" name=""/>
        <dsp:cNvSpPr/>
      </dsp:nvSpPr>
      <dsp:spPr>
        <a:xfrm>
          <a:off x="0" y="1919896"/>
          <a:ext cx="10909300" cy="113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333248" rIns="84668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The "Security Token Service" (STS) takes SAML tokens, or username and password pairs, and transforms them into x.509 certificates​. STS uses the IOTA CA to generate short-lived certificates for users registered with their WLCG Virtual </a:t>
          </a:r>
          <a:r>
            <a:rPr lang="en-US" sz="1600" kern="1200" dirty="0" err="1" smtClean="0"/>
            <a:t>Organisation</a:t>
          </a:r>
          <a:r>
            <a:rPr lang="en-US" sz="1600" kern="1200" dirty="0" smtClean="0"/>
            <a:t> (VO) in VOMS.</a:t>
          </a:r>
          <a:endParaRPr lang="en-US" sz="1600" kern="1200" dirty="0"/>
        </a:p>
      </dsp:txBody>
      <dsp:txXfrm>
        <a:off x="0" y="1919896"/>
        <a:ext cx="10909300" cy="1134000"/>
      </dsp:txXfrm>
    </dsp:sp>
    <dsp:sp modelId="{DA293D09-6F5D-6B40-AEE3-549880557D60}">
      <dsp:nvSpPr>
        <dsp:cNvPr id="0" name=""/>
        <dsp:cNvSpPr/>
      </dsp:nvSpPr>
      <dsp:spPr>
        <a:xfrm>
          <a:off x="545465" y="1683736"/>
          <a:ext cx="763651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STS</a:t>
          </a:r>
          <a:endParaRPr lang="en-US" sz="1600" kern="1200" dirty="0"/>
        </a:p>
      </dsp:txBody>
      <dsp:txXfrm>
        <a:off x="568522" y="1706793"/>
        <a:ext cx="7590396" cy="426206"/>
      </dsp:txXfrm>
    </dsp:sp>
    <dsp:sp modelId="{37B37D36-AAC7-4D41-A762-360083A502F9}">
      <dsp:nvSpPr>
        <dsp:cNvPr id="0" name=""/>
        <dsp:cNvSpPr/>
      </dsp:nvSpPr>
      <dsp:spPr>
        <a:xfrm>
          <a:off x="0" y="3376456"/>
          <a:ext cx="10909300" cy="113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333248" rIns="84668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The "Identifier Only Trust Assurance" (IOTA) Certificate Authority (CA) issues short-lived x.509 certificates to STS clients. IOTA Certificates will only be issued to users from Virtual </a:t>
          </a:r>
          <a:r>
            <a:rPr lang="en-US" sz="1600" kern="1200" dirty="0" err="1" smtClean="0"/>
            <a:t>Organisations</a:t>
          </a:r>
          <a:r>
            <a:rPr lang="en-US" sz="1600" kern="1200" dirty="0" smtClean="0"/>
            <a:t> (VOs) that employ strong identity vetting, such as WLCG VOs. </a:t>
          </a:r>
        </a:p>
      </dsp:txBody>
      <dsp:txXfrm>
        <a:off x="0" y="3376456"/>
        <a:ext cx="10909300" cy="1134000"/>
      </dsp:txXfrm>
    </dsp:sp>
    <dsp:sp modelId="{C4F36885-564B-344E-889A-C731EA7507F6}">
      <dsp:nvSpPr>
        <dsp:cNvPr id="0" name=""/>
        <dsp:cNvSpPr/>
      </dsp:nvSpPr>
      <dsp:spPr>
        <a:xfrm>
          <a:off x="545465" y="3140296"/>
          <a:ext cx="763651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IOTA CA</a:t>
          </a:r>
          <a:endParaRPr lang="en-US" sz="1600" kern="1200" dirty="0"/>
        </a:p>
      </dsp:txBody>
      <dsp:txXfrm>
        <a:off x="568522" y="3163353"/>
        <a:ext cx="7590396" cy="4262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88820-1C28-1D40-A791-1467CE94C791}">
      <dsp:nvSpPr>
        <dsp:cNvPr id="0" name=""/>
        <dsp:cNvSpPr/>
      </dsp:nvSpPr>
      <dsp:spPr>
        <a:xfrm rot="5400000">
          <a:off x="6494034" y="-2335556"/>
          <a:ext cx="1848579" cy="698195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Apache web service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Must be able to install SAML2.0 SP locally – not on a load balancer as tokens issued must be specific to the host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Not centrally hosted!</a:t>
          </a:r>
          <a:endParaRPr lang="en-US" sz="2200" kern="1200" dirty="0"/>
        </a:p>
      </dsp:txBody>
      <dsp:txXfrm rot="-5400000">
        <a:off x="3927348" y="321370"/>
        <a:ext cx="6891712" cy="1668099"/>
      </dsp:txXfrm>
    </dsp:sp>
    <dsp:sp modelId="{1A36CE12-A303-A84C-98EA-3BA55EC4160D}">
      <dsp:nvSpPr>
        <dsp:cNvPr id="0" name=""/>
        <dsp:cNvSpPr/>
      </dsp:nvSpPr>
      <dsp:spPr>
        <a:xfrm>
          <a:off x="0" y="57"/>
          <a:ext cx="3927348" cy="231072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Stand-alone web service</a:t>
          </a:r>
          <a:endParaRPr lang="en-US" sz="5000" kern="1200" dirty="0"/>
        </a:p>
      </dsp:txBody>
      <dsp:txXfrm>
        <a:off x="112800" y="112857"/>
        <a:ext cx="3701748" cy="2085124"/>
      </dsp:txXfrm>
    </dsp:sp>
    <dsp:sp modelId="{4FB82BC1-460B-9043-9BE3-290DBCAC6E45}">
      <dsp:nvSpPr>
        <dsp:cNvPr id="0" name=""/>
        <dsp:cNvSpPr/>
      </dsp:nvSpPr>
      <dsp:spPr>
        <a:xfrm rot="5400000">
          <a:off x="6494034" y="90704"/>
          <a:ext cx="1848579" cy="698195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Users must belong to a VO with strong identity vetting, i.e. WLCG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The IOTA CA will only issue certificates to these users!</a:t>
          </a:r>
          <a:endParaRPr lang="en-US" sz="2200" kern="1200" dirty="0"/>
        </a:p>
      </dsp:txBody>
      <dsp:txXfrm rot="-5400000">
        <a:off x="3927348" y="2747630"/>
        <a:ext cx="6891712" cy="1668099"/>
      </dsp:txXfrm>
    </dsp:sp>
    <dsp:sp modelId="{7B18BA03-C65D-714D-800D-C36DAB103075}">
      <dsp:nvSpPr>
        <dsp:cNvPr id="0" name=""/>
        <dsp:cNvSpPr/>
      </dsp:nvSpPr>
      <dsp:spPr>
        <a:xfrm>
          <a:off x="0" y="2426318"/>
          <a:ext cx="3927348" cy="231072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Appropriate Users</a:t>
          </a:r>
          <a:endParaRPr lang="en-US" sz="5000" kern="1200" dirty="0"/>
        </a:p>
      </dsp:txBody>
      <dsp:txXfrm>
        <a:off x="112800" y="2539118"/>
        <a:ext cx="3701748" cy="20851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9344C-20E8-FE4D-B926-137E6E6256B6}">
      <dsp:nvSpPr>
        <dsp:cNvPr id="0" name=""/>
        <dsp:cNvSpPr/>
      </dsp:nvSpPr>
      <dsp:spPr>
        <a:xfrm>
          <a:off x="818197" y="0"/>
          <a:ext cx="9272905" cy="3991918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D347A-140B-0144-A8BA-0BD8223126E3}">
      <dsp:nvSpPr>
        <dsp:cNvPr id="0" name=""/>
        <dsp:cNvSpPr/>
      </dsp:nvSpPr>
      <dsp:spPr>
        <a:xfrm>
          <a:off x="3410" y="1197575"/>
          <a:ext cx="3504718" cy="15967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Enable SSO</a:t>
          </a:r>
          <a:endParaRPr lang="en-US" sz="3800" kern="1200" dirty="0"/>
        </a:p>
      </dsp:txBody>
      <dsp:txXfrm>
        <a:off x="81358" y="1275523"/>
        <a:ext cx="3348822" cy="1440871"/>
      </dsp:txXfrm>
    </dsp:sp>
    <dsp:sp modelId="{4E602373-FF68-0143-8E5C-A14DD98BD489}">
      <dsp:nvSpPr>
        <dsp:cNvPr id="0" name=""/>
        <dsp:cNvSpPr/>
      </dsp:nvSpPr>
      <dsp:spPr>
        <a:xfrm>
          <a:off x="3702290" y="1197575"/>
          <a:ext cx="3504718" cy="15967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Create an STS instance</a:t>
          </a:r>
          <a:endParaRPr lang="en-US" sz="3800" kern="1200" dirty="0"/>
        </a:p>
      </dsp:txBody>
      <dsp:txXfrm>
        <a:off x="3780238" y="1275523"/>
        <a:ext cx="3348822" cy="1440871"/>
      </dsp:txXfrm>
    </dsp:sp>
    <dsp:sp modelId="{80A80285-FB09-5C42-B2AB-7FE27D686D17}">
      <dsp:nvSpPr>
        <dsp:cNvPr id="0" name=""/>
        <dsp:cNvSpPr/>
      </dsp:nvSpPr>
      <dsp:spPr>
        <a:xfrm>
          <a:off x="7401171" y="1197575"/>
          <a:ext cx="3504718" cy="15967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 smtClean="0"/>
            <a:t>Authorise</a:t>
          </a:r>
          <a:r>
            <a:rPr lang="en-US" sz="3800" kern="1200" dirty="0" smtClean="0"/>
            <a:t> users with VOMS</a:t>
          </a:r>
          <a:endParaRPr lang="en-US" sz="3800" kern="1200" dirty="0"/>
        </a:p>
      </dsp:txBody>
      <dsp:txXfrm>
        <a:off x="7479119" y="1275523"/>
        <a:ext cx="3348822" cy="144087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457C7-1820-0B45-A2CD-883092F9DCAB}">
      <dsp:nvSpPr>
        <dsp:cNvPr id="0" name=""/>
        <dsp:cNvSpPr/>
      </dsp:nvSpPr>
      <dsp:spPr>
        <a:xfrm>
          <a:off x="-5356471" y="-820272"/>
          <a:ext cx="6378178" cy="6378178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024F1-6FE6-7D43-A432-4A2035649E01}">
      <dsp:nvSpPr>
        <dsp:cNvPr id="0" name=""/>
        <dsp:cNvSpPr/>
      </dsp:nvSpPr>
      <dsp:spPr>
        <a:xfrm>
          <a:off x="446786" y="296007"/>
          <a:ext cx="10396688" cy="5923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12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What is Federated Access?</a:t>
          </a:r>
          <a:endParaRPr lang="en-US" sz="3100" kern="1200" dirty="0"/>
        </a:p>
      </dsp:txBody>
      <dsp:txXfrm>
        <a:off x="446786" y="296007"/>
        <a:ext cx="10396688" cy="592393"/>
      </dsp:txXfrm>
    </dsp:sp>
    <dsp:sp modelId="{578E895B-24E1-DB4F-8A6C-5A03E06FBFD6}">
      <dsp:nvSpPr>
        <dsp:cNvPr id="0" name=""/>
        <dsp:cNvSpPr/>
      </dsp:nvSpPr>
      <dsp:spPr>
        <a:xfrm>
          <a:off x="76539" y="221958"/>
          <a:ext cx="740492" cy="740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45E22-44BF-0B4A-9088-DDD3B9010E9B}">
      <dsp:nvSpPr>
        <dsp:cNvPr id="0" name=""/>
        <dsp:cNvSpPr/>
      </dsp:nvSpPr>
      <dsp:spPr>
        <a:xfrm>
          <a:off x="871277" y="1184313"/>
          <a:ext cx="9972196" cy="5923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12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Why should WLCG adopt it?</a:t>
          </a:r>
          <a:endParaRPr lang="en-US" sz="3100" kern="1200"/>
        </a:p>
      </dsp:txBody>
      <dsp:txXfrm>
        <a:off x="871277" y="1184313"/>
        <a:ext cx="9972196" cy="592393"/>
      </dsp:txXfrm>
    </dsp:sp>
    <dsp:sp modelId="{97CE5850-4AE4-EA4A-86BB-68DECDAFF950}">
      <dsp:nvSpPr>
        <dsp:cNvPr id="0" name=""/>
        <dsp:cNvSpPr/>
      </dsp:nvSpPr>
      <dsp:spPr>
        <a:xfrm>
          <a:off x="501031" y="1110264"/>
          <a:ext cx="740492" cy="740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9D730-180A-1C4E-B230-3D34A30A10E3}">
      <dsp:nvSpPr>
        <dsp:cNvPr id="0" name=""/>
        <dsp:cNvSpPr/>
      </dsp:nvSpPr>
      <dsp:spPr>
        <a:xfrm>
          <a:off x="1001562" y="2072619"/>
          <a:ext cx="9841911" cy="5923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12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What does WLCG need from Federated Access?</a:t>
          </a:r>
          <a:endParaRPr lang="en-US" sz="3100" kern="1200" dirty="0"/>
        </a:p>
      </dsp:txBody>
      <dsp:txXfrm>
        <a:off x="1001562" y="2072619"/>
        <a:ext cx="9841911" cy="592393"/>
      </dsp:txXfrm>
    </dsp:sp>
    <dsp:sp modelId="{A012299F-AC46-F44C-8A75-2B33B1FDF879}">
      <dsp:nvSpPr>
        <dsp:cNvPr id="0" name=""/>
        <dsp:cNvSpPr/>
      </dsp:nvSpPr>
      <dsp:spPr>
        <a:xfrm>
          <a:off x="631316" y="1998570"/>
          <a:ext cx="740492" cy="740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D1A5B-340E-3A41-A1D7-590A940E81C1}">
      <dsp:nvSpPr>
        <dsp:cNvPr id="0" name=""/>
        <dsp:cNvSpPr/>
      </dsp:nvSpPr>
      <dsp:spPr>
        <a:xfrm>
          <a:off x="871277" y="2960925"/>
          <a:ext cx="9972196" cy="5923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12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Example Services</a:t>
          </a:r>
          <a:endParaRPr lang="en-US" sz="3100" kern="1200"/>
        </a:p>
      </dsp:txBody>
      <dsp:txXfrm>
        <a:off x="871277" y="2960925"/>
        <a:ext cx="9972196" cy="592393"/>
      </dsp:txXfrm>
    </dsp:sp>
    <dsp:sp modelId="{61D2BD30-3166-8E46-B8B7-80AA1EB3FE96}">
      <dsp:nvSpPr>
        <dsp:cNvPr id="0" name=""/>
        <dsp:cNvSpPr/>
      </dsp:nvSpPr>
      <dsp:spPr>
        <a:xfrm>
          <a:off x="501031" y="2886876"/>
          <a:ext cx="740492" cy="740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8377A-AE38-F14B-B29C-66052988AFE7}">
      <dsp:nvSpPr>
        <dsp:cNvPr id="0" name=""/>
        <dsp:cNvSpPr/>
      </dsp:nvSpPr>
      <dsp:spPr>
        <a:xfrm>
          <a:off x="446786" y="3849232"/>
          <a:ext cx="10396688" cy="5923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12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How can I implement this?</a:t>
          </a:r>
          <a:endParaRPr lang="en-US" sz="3100" kern="1200" dirty="0"/>
        </a:p>
      </dsp:txBody>
      <dsp:txXfrm>
        <a:off x="446786" y="3849232"/>
        <a:ext cx="10396688" cy="592393"/>
      </dsp:txXfrm>
    </dsp:sp>
    <dsp:sp modelId="{72C8173A-F2B8-9347-8695-3FF33B62A448}">
      <dsp:nvSpPr>
        <dsp:cNvPr id="0" name=""/>
        <dsp:cNvSpPr/>
      </dsp:nvSpPr>
      <dsp:spPr>
        <a:xfrm>
          <a:off x="76539" y="3775182"/>
          <a:ext cx="740492" cy="740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457C7-1820-0B45-A2CD-883092F9DCAB}">
      <dsp:nvSpPr>
        <dsp:cNvPr id="0" name=""/>
        <dsp:cNvSpPr/>
      </dsp:nvSpPr>
      <dsp:spPr>
        <a:xfrm>
          <a:off x="-5356471" y="-820272"/>
          <a:ext cx="6378178" cy="6378178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024F1-6FE6-7D43-A432-4A2035649E01}">
      <dsp:nvSpPr>
        <dsp:cNvPr id="0" name=""/>
        <dsp:cNvSpPr/>
      </dsp:nvSpPr>
      <dsp:spPr>
        <a:xfrm>
          <a:off x="446786" y="296007"/>
          <a:ext cx="10396688" cy="592393"/>
        </a:xfrm>
        <a:prstGeom prst="rect">
          <a:avLst/>
        </a:prstGeom>
        <a:solidFill>
          <a:srgbClr val="013F5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12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rgbClr val="FFFFFF"/>
              </a:solidFill>
            </a:rPr>
            <a:t>What is Federated Access?</a:t>
          </a:r>
          <a:endParaRPr lang="en-US" sz="3100" kern="1200" dirty="0">
            <a:solidFill>
              <a:srgbClr val="FFFFFF"/>
            </a:solidFill>
          </a:endParaRPr>
        </a:p>
      </dsp:txBody>
      <dsp:txXfrm>
        <a:off x="446786" y="296007"/>
        <a:ext cx="10396688" cy="592393"/>
      </dsp:txXfrm>
    </dsp:sp>
    <dsp:sp modelId="{578E895B-24E1-DB4F-8A6C-5A03E06FBFD6}">
      <dsp:nvSpPr>
        <dsp:cNvPr id="0" name=""/>
        <dsp:cNvSpPr/>
      </dsp:nvSpPr>
      <dsp:spPr>
        <a:xfrm>
          <a:off x="76539" y="221958"/>
          <a:ext cx="740492" cy="740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45E22-44BF-0B4A-9088-DDD3B9010E9B}">
      <dsp:nvSpPr>
        <dsp:cNvPr id="0" name=""/>
        <dsp:cNvSpPr/>
      </dsp:nvSpPr>
      <dsp:spPr>
        <a:xfrm>
          <a:off x="871277" y="1184313"/>
          <a:ext cx="9972196" cy="5923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12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Why should WLCG adopt it?</a:t>
          </a:r>
          <a:endParaRPr lang="en-US" sz="3100" kern="1200" dirty="0"/>
        </a:p>
      </dsp:txBody>
      <dsp:txXfrm>
        <a:off x="871277" y="1184313"/>
        <a:ext cx="9972196" cy="592393"/>
      </dsp:txXfrm>
    </dsp:sp>
    <dsp:sp modelId="{97CE5850-4AE4-EA4A-86BB-68DECDAFF950}">
      <dsp:nvSpPr>
        <dsp:cNvPr id="0" name=""/>
        <dsp:cNvSpPr/>
      </dsp:nvSpPr>
      <dsp:spPr>
        <a:xfrm>
          <a:off x="501031" y="1110264"/>
          <a:ext cx="740492" cy="740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9D730-180A-1C4E-B230-3D34A30A10E3}">
      <dsp:nvSpPr>
        <dsp:cNvPr id="0" name=""/>
        <dsp:cNvSpPr/>
      </dsp:nvSpPr>
      <dsp:spPr>
        <a:xfrm>
          <a:off x="1001562" y="2072619"/>
          <a:ext cx="9841911" cy="5923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12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What does WLCG need from Federated Access?</a:t>
          </a:r>
          <a:endParaRPr lang="en-US" sz="3100" kern="1200" dirty="0"/>
        </a:p>
      </dsp:txBody>
      <dsp:txXfrm>
        <a:off x="1001562" y="2072619"/>
        <a:ext cx="9841911" cy="592393"/>
      </dsp:txXfrm>
    </dsp:sp>
    <dsp:sp modelId="{A012299F-AC46-F44C-8A75-2B33B1FDF879}">
      <dsp:nvSpPr>
        <dsp:cNvPr id="0" name=""/>
        <dsp:cNvSpPr/>
      </dsp:nvSpPr>
      <dsp:spPr>
        <a:xfrm>
          <a:off x="631316" y="1998570"/>
          <a:ext cx="740492" cy="740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D1A5B-340E-3A41-A1D7-590A940E81C1}">
      <dsp:nvSpPr>
        <dsp:cNvPr id="0" name=""/>
        <dsp:cNvSpPr/>
      </dsp:nvSpPr>
      <dsp:spPr>
        <a:xfrm>
          <a:off x="871277" y="2960925"/>
          <a:ext cx="9972196" cy="5923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12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Example Services</a:t>
          </a:r>
          <a:endParaRPr lang="en-US" sz="3100" kern="1200"/>
        </a:p>
      </dsp:txBody>
      <dsp:txXfrm>
        <a:off x="871277" y="2960925"/>
        <a:ext cx="9972196" cy="592393"/>
      </dsp:txXfrm>
    </dsp:sp>
    <dsp:sp modelId="{61D2BD30-3166-8E46-B8B7-80AA1EB3FE96}">
      <dsp:nvSpPr>
        <dsp:cNvPr id="0" name=""/>
        <dsp:cNvSpPr/>
      </dsp:nvSpPr>
      <dsp:spPr>
        <a:xfrm>
          <a:off x="501031" y="2886876"/>
          <a:ext cx="740492" cy="740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8377A-AE38-F14B-B29C-66052988AFE7}">
      <dsp:nvSpPr>
        <dsp:cNvPr id="0" name=""/>
        <dsp:cNvSpPr/>
      </dsp:nvSpPr>
      <dsp:spPr>
        <a:xfrm>
          <a:off x="446786" y="3849232"/>
          <a:ext cx="10396688" cy="5923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12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How can I implement this?</a:t>
          </a:r>
          <a:endParaRPr lang="en-US" sz="3100" kern="1200"/>
        </a:p>
      </dsp:txBody>
      <dsp:txXfrm>
        <a:off x="446786" y="3849232"/>
        <a:ext cx="10396688" cy="592393"/>
      </dsp:txXfrm>
    </dsp:sp>
    <dsp:sp modelId="{72C8173A-F2B8-9347-8695-3FF33B62A448}">
      <dsp:nvSpPr>
        <dsp:cNvPr id="0" name=""/>
        <dsp:cNvSpPr/>
      </dsp:nvSpPr>
      <dsp:spPr>
        <a:xfrm>
          <a:off x="76539" y="3775182"/>
          <a:ext cx="740492" cy="740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457C7-1820-0B45-A2CD-883092F9DCAB}">
      <dsp:nvSpPr>
        <dsp:cNvPr id="0" name=""/>
        <dsp:cNvSpPr/>
      </dsp:nvSpPr>
      <dsp:spPr>
        <a:xfrm>
          <a:off x="-5356471" y="-820272"/>
          <a:ext cx="6378178" cy="6378178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024F1-6FE6-7D43-A432-4A2035649E01}">
      <dsp:nvSpPr>
        <dsp:cNvPr id="0" name=""/>
        <dsp:cNvSpPr/>
      </dsp:nvSpPr>
      <dsp:spPr>
        <a:xfrm>
          <a:off x="446786" y="296007"/>
          <a:ext cx="10396688" cy="5923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12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What is Federated Access?</a:t>
          </a:r>
          <a:endParaRPr lang="en-US" sz="3100" kern="1200" dirty="0"/>
        </a:p>
      </dsp:txBody>
      <dsp:txXfrm>
        <a:off x="446786" y="296007"/>
        <a:ext cx="10396688" cy="592393"/>
      </dsp:txXfrm>
    </dsp:sp>
    <dsp:sp modelId="{578E895B-24E1-DB4F-8A6C-5A03E06FBFD6}">
      <dsp:nvSpPr>
        <dsp:cNvPr id="0" name=""/>
        <dsp:cNvSpPr/>
      </dsp:nvSpPr>
      <dsp:spPr>
        <a:xfrm>
          <a:off x="76539" y="221958"/>
          <a:ext cx="740492" cy="740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45E22-44BF-0B4A-9088-DDD3B9010E9B}">
      <dsp:nvSpPr>
        <dsp:cNvPr id="0" name=""/>
        <dsp:cNvSpPr/>
      </dsp:nvSpPr>
      <dsp:spPr>
        <a:xfrm>
          <a:off x="871277" y="1184313"/>
          <a:ext cx="9972196" cy="592393"/>
        </a:xfrm>
        <a:prstGeom prst="rect">
          <a:avLst/>
        </a:prstGeom>
        <a:solidFill>
          <a:srgbClr val="013F5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12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rgbClr val="FFFFFF"/>
              </a:solidFill>
            </a:rPr>
            <a:t>Why should WLCG adopt it?</a:t>
          </a:r>
          <a:endParaRPr lang="en-US" sz="3100" kern="1200" dirty="0">
            <a:solidFill>
              <a:srgbClr val="FFFFFF"/>
            </a:solidFill>
          </a:endParaRPr>
        </a:p>
      </dsp:txBody>
      <dsp:txXfrm>
        <a:off x="871277" y="1184313"/>
        <a:ext cx="9972196" cy="592393"/>
      </dsp:txXfrm>
    </dsp:sp>
    <dsp:sp modelId="{97CE5850-4AE4-EA4A-86BB-68DECDAFF950}">
      <dsp:nvSpPr>
        <dsp:cNvPr id="0" name=""/>
        <dsp:cNvSpPr/>
      </dsp:nvSpPr>
      <dsp:spPr>
        <a:xfrm>
          <a:off x="501031" y="1110264"/>
          <a:ext cx="740492" cy="740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9D730-180A-1C4E-B230-3D34A30A10E3}">
      <dsp:nvSpPr>
        <dsp:cNvPr id="0" name=""/>
        <dsp:cNvSpPr/>
      </dsp:nvSpPr>
      <dsp:spPr>
        <a:xfrm>
          <a:off x="1001562" y="2072619"/>
          <a:ext cx="9841911" cy="5923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12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What does WLCG need from Federated Access?</a:t>
          </a:r>
          <a:endParaRPr lang="en-US" sz="3100" kern="1200" dirty="0"/>
        </a:p>
      </dsp:txBody>
      <dsp:txXfrm>
        <a:off x="1001562" y="2072619"/>
        <a:ext cx="9841911" cy="592393"/>
      </dsp:txXfrm>
    </dsp:sp>
    <dsp:sp modelId="{A012299F-AC46-F44C-8A75-2B33B1FDF879}">
      <dsp:nvSpPr>
        <dsp:cNvPr id="0" name=""/>
        <dsp:cNvSpPr/>
      </dsp:nvSpPr>
      <dsp:spPr>
        <a:xfrm>
          <a:off x="631316" y="1998570"/>
          <a:ext cx="740492" cy="740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D1A5B-340E-3A41-A1D7-590A940E81C1}">
      <dsp:nvSpPr>
        <dsp:cNvPr id="0" name=""/>
        <dsp:cNvSpPr/>
      </dsp:nvSpPr>
      <dsp:spPr>
        <a:xfrm>
          <a:off x="871277" y="2960925"/>
          <a:ext cx="9972196" cy="5923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12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Example Services</a:t>
          </a:r>
          <a:endParaRPr lang="en-US" sz="3100" kern="1200"/>
        </a:p>
      </dsp:txBody>
      <dsp:txXfrm>
        <a:off x="871277" y="2960925"/>
        <a:ext cx="9972196" cy="592393"/>
      </dsp:txXfrm>
    </dsp:sp>
    <dsp:sp modelId="{61D2BD30-3166-8E46-B8B7-80AA1EB3FE96}">
      <dsp:nvSpPr>
        <dsp:cNvPr id="0" name=""/>
        <dsp:cNvSpPr/>
      </dsp:nvSpPr>
      <dsp:spPr>
        <a:xfrm>
          <a:off x="501031" y="2886876"/>
          <a:ext cx="740492" cy="740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8377A-AE38-F14B-B29C-66052988AFE7}">
      <dsp:nvSpPr>
        <dsp:cNvPr id="0" name=""/>
        <dsp:cNvSpPr/>
      </dsp:nvSpPr>
      <dsp:spPr>
        <a:xfrm>
          <a:off x="446786" y="3849232"/>
          <a:ext cx="10396688" cy="5923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12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How can I implement this?</a:t>
          </a:r>
          <a:endParaRPr lang="en-US" sz="3100" kern="1200"/>
        </a:p>
      </dsp:txBody>
      <dsp:txXfrm>
        <a:off x="446786" y="3849232"/>
        <a:ext cx="10396688" cy="592393"/>
      </dsp:txXfrm>
    </dsp:sp>
    <dsp:sp modelId="{72C8173A-F2B8-9347-8695-3FF33B62A448}">
      <dsp:nvSpPr>
        <dsp:cNvPr id="0" name=""/>
        <dsp:cNvSpPr/>
      </dsp:nvSpPr>
      <dsp:spPr>
        <a:xfrm>
          <a:off x="76539" y="3775182"/>
          <a:ext cx="740492" cy="740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FBB8C-A8CB-5540-857E-56AE48727F2C}">
      <dsp:nvSpPr>
        <dsp:cNvPr id="0" name=""/>
        <dsp:cNvSpPr/>
      </dsp:nvSpPr>
      <dsp:spPr>
        <a:xfrm>
          <a:off x="1628937" y="518"/>
          <a:ext cx="3643535" cy="2186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Mobility</a:t>
          </a: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Coupling credentials with devices is not necessarily valid for highly mobile researchers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Burden on users for each new device</a:t>
          </a:r>
          <a:endParaRPr lang="en-US" sz="1700" kern="1200" dirty="0"/>
        </a:p>
      </dsp:txBody>
      <dsp:txXfrm>
        <a:off x="1628937" y="518"/>
        <a:ext cx="3643535" cy="2186121"/>
      </dsp:txXfrm>
    </dsp:sp>
    <dsp:sp modelId="{D0143F3A-F8D1-FD42-8202-B74E00F70B50}">
      <dsp:nvSpPr>
        <dsp:cNvPr id="0" name=""/>
        <dsp:cNvSpPr/>
      </dsp:nvSpPr>
      <dsp:spPr>
        <a:xfrm>
          <a:off x="5636826" y="518"/>
          <a:ext cx="3643535" cy="2186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Usability</a:t>
          </a: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Certificate management not in skillset of early career researchers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One learning curve we can remove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Users expecting “GAFA” experience, Single-Sign-On across tools</a:t>
          </a:r>
          <a:endParaRPr lang="en-US" sz="1700" kern="1200" dirty="0"/>
        </a:p>
      </dsp:txBody>
      <dsp:txXfrm>
        <a:off x="5636826" y="518"/>
        <a:ext cx="3643535" cy="2186121"/>
      </dsp:txXfrm>
    </dsp:sp>
    <dsp:sp modelId="{0912BFC1-5F22-0F4A-A432-4E929AFF7677}">
      <dsp:nvSpPr>
        <dsp:cNvPr id="0" name=""/>
        <dsp:cNvSpPr/>
      </dsp:nvSpPr>
      <dsp:spPr>
        <a:xfrm>
          <a:off x="3632882" y="2550993"/>
          <a:ext cx="3643535" cy="2186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Security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Certificates are powerful when in the wrong hands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Private keys leaked by users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Certificates left on shared devices</a:t>
          </a:r>
          <a:endParaRPr lang="en-US" sz="1700" kern="1200" dirty="0"/>
        </a:p>
      </dsp:txBody>
      <dsp:txXfrm>
        <a:off x="3632882" y="2550993"/>
        <a:ext cx="3643535" cy="21861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457C7-1820-0B45-A2CD-883092F9DCAB}">
      <dsp:nvSpPr>
        <dsp:cNvPr id="0" name=""/>
        <dsp:cNvSpPr/>
      </dsp:nvSpPr>
      <dsp:spPr>
        <a:xfrm>
          <a:off x="-5356471" y="-820272"/>
          <a:ext cx="6378178" cy="6378178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024F1-6FE6-7D43-A432-4A2035649E01}">
      <dsp:nvSpPr>
        <dsp:cNvPr id="0" name=""/>
        <dsp:cNvSpPr/>
      </dsp:nvSpPr>
      <dsp:spPr>
        <a:xfrm>
          <a:off x="446786" y="296007"/>
          <a:ext cx="10396688" cy="5923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12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What is Federated Access?</a:t>
          </a:r>
          <a:endParaRPr lang="en-US" sz="3100" kern="1200" dirty="0"/>
        </a:p>
      </dsp:txBody>
      <dsp:txXfrm>
        <a:off x="446786" y="296007"/>
        <a:ext cx="10396688" cy="592393"/>
      </dsp:txXfrm>
    </dsp:sp>
    <dsp:sp modelId="{578E895B-24E1-DB4F-8A6C-5A03E06FBFD6}">
      <dsp:nvSpPr>
        <dsp:cNvPr id="0" name=""/>
        <dsp:cNvSpPr/>
      </dsp:nvSpPr>
      <dsp:spPr>
        <a:xfrm>
          <a:off x="76539" y="221958"/>
          <a:ext cx="740492" cy="740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45E22-44BF-0B4A-9088-DDD3B9010E9B}">
      <dsp:nvSpPr>
        <dsp:cNvPr id="0" name=""/>
        <dsp:cNvSpPr/>
      </dsp:nvSpPr>
      <dsp:spPr>
        <a:xfrm>
          <a:off x="871277" y="1184313"/>
          <a:ext cx="9972196" cy="5923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12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Why should WLCG adopt it?</a:t>
          </a:r>
          <a:endParaRPr lang="en-US" sz="3100" kern="1200"/>
        </a:p>
      </dsp:txBody>
      <dsp:txXfrm>
        <a:off x="871277" y="1184313"/>
        <a:ext cx="9972196" cy="592393"/>
      </dsp:txXfrm>
    </dsp:sp>
    <dsp:sp modelId="{97CE5850-4AE4-EA4A-86BB-68DECDAFF950}">
      <dsp:nvSpPr>
        <dsp:cNvPr id="0" name=""/>
        <dsp:cNvSpPr/>
      </dsp:nvSpPr>
      <dsp:spPr>
        <a:xfrm>
          <a:off x="501031" y="1110264"/>
          <a:ext cx="740492" cy="740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9D730-180A-1C4E-B230-3D34A30A10E3}">
      <dsp:nvSpPr>
        <dsp:cNvPr id="0" name=""/>
        <dsp:cNvSpPr/>
      </dsp:nvSpPr>
      <dsp:spPr>
        <a:xfrm>
          <a:off x="1001562" y="2072619"/>
          <a:ext cx="9841911" cy="592393"/>
        </a:xfrm>
        <a:prstGeom prst="rect">
          <a:avLst/>
        </a:prstGeom>
        <a:solidFill>
          <a:srgbClr val="013F5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12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n>
                <a:noFill/>
              </a:ln>
              <a:solidFill>
                <a:srgbClr val="FFFFFF"/>
              </a:solidFill>
            </a:rPr>
            <a:t>What does WLCG need from Federated Access?</a:t>
          </a:r>
          <a:endParaRPr lang="en-US" sz="3100" kern="1200" dirty="0">
            <a:ln>
              <a:noFill/>
            </a:ln>
            <a:solidFill>
              <a:srgbClr val="FFFFFF"/>
            </a:solidFill>
          </a:endParaRPr>
        </a:p>
      </dsp:txBody>
      <dsp:txXfrm>
        <a:off x="1001562" y="2072619"/>
        <a:ext cx="9841911" cy="592393"/>
      </dsp:txXfrm>
    </dsp:sp>
    <dsp:sp modelId="{A012299F-AC46-F44C-8A75-2B33B1FDF879}">
      <dsp:nvSpPr>
        <dsp:cNvPr id="0" name=""/>
        <dsp:cNvSpPr/>
      </dsp:nvSpPr>
      <dsp:spPr>
        <a:xfrm>
          <a:off x="631316" y="1998570"/>
          <a:ext cx="740492" cy="740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D1A5B-340E-3A41-A1D7-590A940E81C1}">
      <dsp:nvSpPr>
        <dsp:cNvPr id="0" name=""/>
        <dsp:cNvSpPr/>
      </dsp:nvSpPr>
      <dsp:spPr>
        <a:xfrm>
          <a:off x="871277" y="2960925"/>
          <a:ext cx="9972196" cy="5923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12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Example Services</a:t>
          </a:r>
          <a:endParaRPr lang="en-US" sz="3100" kern="1200"/>
        </a:p>
      </dsp:txBody>
      <dsp:txXfrm>
        <a:off x="871277" y="2960925"/>
        <a:ext cx="9972196" cy="592393"/>
      </dsp:txXfrm>
    </dsp:sp>
    <dsp:sp modelId="{61D2BD30-3166-8E46-B8B7-80AA1EB3FE96}">
      <dsp:nvSpPr>
        <dsp:cNvPr id="0" name=""/>
        <dsp:cNvSpPr/>
      </dsp:nvSpPr>
      <dsp:spPr>
        <a:xfrm>
          <a:off x="501031" y="2886876"/>
          <a:ext cx="740492" cy="740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8377A-AE38-F14B-B29C-66052988AFE7}">
      <dsp:nvSpPr>
        <dsp:cNvPr id="0" name=""/>
        <dsp:cNvSpPr/>
      </dsp:nvSpPr>
      <dsp:spPr>
        <a:xfrm>
          <a:off x="446786" y="3849232"/>
          <a:ext cx="10396688" cy="5923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12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How can I implement this?</a:t>
          </a:r>
          <a:endParaRPr lang="en-US" sz="3100" kern="1200"/>
        </a:p>
      </dsp:txBody>
      <dsp:txXfrm>
        <a:off x="446786" y="3849232"/>
        <a:ext cx="10396688" cy="592393"/>
      </dsp:txXfrm>
    </dsp:sp>
    <dsp:sp modelId="{72C8173A-F2B8-9347-8695-3FF33B62A448}">
      <dsp:nvSpPr>
        <dsp:cNvPr id="0" name=""/>
        <dsp:cNvSpPr/>
      </dsp:nvSpPr>
      <dsp:spPr>
        <a:xfrm>
          <a:off x="76539" y="3775182"/>
          <a:ext cx="740492" cy="740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230B0-D7F8-AF4C-B1ED-A4C43D8AED58}">
      <dsp:nvSpPr>
        <dsp:cNvPr id="0" name=""/>
        <dsp:cNvSpPr/>
      </dsp:nvSpPr>
      <dsp:spPr>
        <a:xfrm>
          <a:off x="1196267" y="1920192"/>
          <a:ext cx="2241253" cy="149491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Trustworthy eduGAIN users</a:t>
          </a:r>
          <a:endParaRPr lang="en-US" sz="2400" kern="1200" dirty="0"/>
        </a:p>
      </dsp:txBody>
      <dsp:txXfrm>
        <a:off x="1554868" y="1920192"/>
        <a:ext cx="1882653" cy="1494916"/>
      </dsp:txXfrm>
    </dsp:sp>
    <dsp:sp modelId="{0DA43C34-56E8-EB44-9D88-018D443C51CF}">
      <dsp:nvSpPr>
        <dsp:cNvPr id="0" name=""/>
        <dsp:cNvSpPr/>
      </dsp:nvSpPr>
      <dsp:spPr>
        <a:xfrm>
          <a:off x="932" y="1322524"/>
          <a:ext cx="1494169" cy="149416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</a:t>
          </a:r>
          <a:endParaRPr lang="en-US" sz="6500" kern="1200" dirty="0"/>
        </a:p>
      </dsp:txBody>
      <dsp:txXfrm>
        <a:off x="219748" y="1541340"/>
        <a:ext cx="1056537" cy="1056537"/>
      </dsp:txXfrm>
    </dsp:sp>
    <dsp:sp modelId="{BBD29640-4E16-1F46-8E64-E5E018EFEE06}">
      <dsp:nvSpPr>
        <dsp:cNvPr id="0" name=""/>
        <dsp:cNvSpPr/>
      </dsp:nvSpPr>
      <dsp:spPr>
        <a:xfrm>
          <a:off x="4931690" y="1920192"/>
          <a:ext cx="2241253" cy="149491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Web and Command Line access</a:t>
          </a:r>
          <a:endParaRPr lang="en-US" sz="2400" kern="1200" dirty="0"/>
        </a:p>
      </dsp:txBody>
      <dsp:txXfrm>
        <a:off x="5290291" y="1920192"/>
        <a:ext cx="1882653" cy="1494916"/>
      </dsp:txXfrm>
    </dsp:sp>
    <dsp:sp modelId="{0A4A5ACE-B770-6344-ADF6-CBAFE15044E4}">
      <dsp:nvSpPr>
        <dsp:cNvPr id="0" name=""/>
        <dsp:cNvSpPr/>
      </dsp:nvSpPr>
      <dsp:spPr>
        <a:xfrm>
          <a:off x="3736355" y="1322524"/>
          <a:ext cx="1494169" cy="149416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2</a:t>
          </a:r>
          <a:endParaRPr lang="en-US" sz="6500" kern="1200" dirty="0"/>
        </a:p>
      </dsp:txBody>
      <dsp:txXfrm>
        <a:off x="3955171" y="1541340"/>
        <a:ext cx="1056537" cy="1056537"/>
      </dsp:txXfrm>
    </dsp:sp>
    <dsp:sp modelId="{EE14DC68-F28D-464A-9E82-969D9E0592C6}">
      <dsp:nvSpPr>
        <dsp:cNvPr id="0" name=""/>
        <dsp:cNvSpPr/>
      </dsp:nvSpPr>
      <dsp:spPr>
        <a:xfrm>
          <a:off x="8667113" y="1920192"/>
          <a:ext cx="2241253" cy="149491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VOMS </a:t>
          </a:r>
          <a:r>
            <a:rPr lang="en-US" sz="2400" kern="1200" dirty="0" err="1" smtClean="0"/>
            <a:t>Authorisation</a:t>
          </a:r>
          <a:endParaRPr lang="en-US" sz="2400" kern="1200" dirty="0"/>
        </a:p>
      </dsp:txBody>
      <dsp:txXfrm>
        <a:off x="9025714" y="1920192"/>
        <a:ext cx="1882653" cy="1494916"/>
      </dsp:txXfrm>
    </dsp:sp>
    <dsp:sp modelId="{D2C530F5-2263-3B4A-9782-0AEDD8286E86}">
      <dsp:nvSpPr>
        <dsp:cNvPr id="0" name=""/>
        <dsp:cNvSpPr/>
      </dsp:nvSpPr>
      <dsp:spPr>
        <a:xfrm>
          <a:off x="7471778" y="1322524"/>
          <a:ext cx="1494169" cy="149416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3</a:t>
          </a:r>
          <a:endParaRPr lang="en-US" sz="6500" kern="1200" dirty="0"/>
        </a:p>
      </dsp:txBody>
      <dsp:txXfrm>
        <a:off x="7690594" y="1541340"/>
        <a:ext cx="1056537" cy="10565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F24E6-37F9-0A4F-83E9-7C8C93D13BA9}">
      <dsp:nvSpPr>
        <dsp:cNvPr id="0" name=""/>
        <dsp:cNvSpPr/>
      </dsp:nvSpPr>
      <dsp:spPr>
        <a:xfrm>
          <a:off x="691" y="630677"/>
          <a:ext cx="916342" cy="916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Sirtfi</a:t>
          </a:r>
          <a:endParaRPr lang="en-US" sz="2400" kern="1200" dirty="0"/>
        </a:p>
      </dsp:txBody>
      <dsp:txXfrm>
        <a:off x="134886" y="764872"/>
        <a:ext cx="647952" cy="647952"/>
      </dsp:txXfrm>
    </dsp:sp>
    <dsp:sp modelId="{CA849251-1106-2747-9C6C-778D7F7C69CC}">
      <dsp:nvSpPr>
        <dsp:cNvPr id="0" name=""/>
        <dsp:cNvSpPr/>
      </dsp:nvSpPr>
      <dsp:spPr>
        <a:xfrm>
          <a:off x="991441" y="823109"/>
          <a:ext cx="531478" cy="531478"/>
        </a:xfrm>
        <a:prstGeom prst="mathPlus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061888" y="1026346"/>
        <a:ext cx="390584" cy="125004"/>
      </dsp:txXfrm>
    </dsp:sp>
    <dsp:sp modelId="{0B060818-E3F8-274F-9E16-058F25192F35}">
      <dsp:nvSpPr>
        <dsp:cNvPr id="0" name=""/>
        <dsp:cNvSpPr/>
      </dsp:nvSpPr>
      <dsp:spPr>
        <a:xfrm>
          <a:off x="1597327" y="630677"/>
          <a:ext cx="916342" cy="916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R&amp;S</a:t>
          </a:r>
          <a:endParaRPr lang="en-US" sz="2400" kern="1200" dirty="0"/>
        </a:p>
      </dsp:txBody>
      <dsp:txXfrm>
        <a:off x="1731522" y="764872"/>
        <a:ext cx="647952" cy="647952"/>
      </dsp:txXfrm>
    </dsp:sp>
    <dsp:sp modelId="{13A7902B-6663-C445-854F-875293B04A4E}">
      <dsp:nvSpPr>
        <dsp:cNvPr id="0" name=""/>
        <dsp:cNvSpPr/>
      </dsp:nvSpPr>
      <dsp:spPr>
        <a:xfrm>
          <a:off x="2588076" y="823109"/>
          <a:ext cx="531478" cy="531478"/>
        </a:xfrm>
        <a:prstGeom prst="mathEqual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658523" y="932593"/>
        <a:ext cx="390584" cy="312510"/>
      </dsp:txXfrm>
    </dsp:sp>
    <dsp:sp modelId="{856DD0B0-3E95-AD46-8902-E6E4DD80550B}">
      <dsp:nvSpPr>
        <dsp:cNvPr id="0" name=""/>
        <dsp:cNvSpPr/>
      </dsp:nvSpPr>
      <dsp:spPr>
        <a:xfrm>
          <a:off x="3193962" y="630677"/>
          <a:ext cx="916342" cy="916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OK!</a:t>
          </a:r>
          <a:endParaRPr lang="en-US" sz="2400" kern="1200" dirty="0"/>
        </a:p>
      </dsp:txBody>
      <dsp:txXfrm>
        <a:off x="3328157" y="764872"/>
        <a:ext cx="647952" cy="6479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457C7-1820-0B45-A2CD-883092F9DCAB}">
      <dsp:nvSpPr>
        <dsp:cNvPr id="0" name=""/>
        <dsp:cNvSpPr/>
      </dsp:nvSpPr>
      <dsp:spPr>
        <a:xfrm>
          <a:off x="-5356471" y="-820272"/>
          <a:ext cx="6378178" cy="6378178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024F1-6FE6-7D43-A432-4A2035649E01}">
      <dsp:nvSpPr>
        <dsp:cNvPr id="0" name=""/>
        <dsp:cNvSpPr/>
      </dsp:nvSpPr>
      <dsp:spPr>
        <a:xfrm>
          <a:off x="446786" y="296007"/>
          <a:ext cx="10396688" cy="5923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12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What is Federated Access?</a:t>
          </a:r>
          <a:endParaRPr lang="en-US" sz="3100" kern="1200" dirty="0"/>
        </a:p>
      </dsp:txBody>
      <dsp:txXfrm>
        <a:off x="446786" y="296007"/>
        <a:ext cx="10396688" cy="592393"/>
      </dsp:txXfrm>
    </dsp:sp>
    <dsp:sp modelId="{578E895B-24E1-DB4F-8A6C-5A03E06FBFD6}">
      <dsp:nvSpPr>
        <dsp:cNvPr id="0" name=""/>
        <dsp:cNvSpPr/>
      </dsp:nvSpPr>
      <dsp:spPr>
        <a:xfrm>
          <a:off x="76539" y="221958"/>
          <a:ext cx="740492" cy="740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45E22-44BF-0B4A-9088-DDD3B9010E9B}">
      <dsp:nvSpPr>
        <dsp:cNvPr id="0" name=""/>
        <dsp:cNvSpPr/>
      </dsp:nvSpPr>
      <dsp:spPr>
        <a:xfrm>
          <a:off x="871277" y="1184313"/>
          <a:ext cx="9972196" cy="5923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12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Why should WLCG adopt it?</a:t>
          </a:r>
          <a:endParaRPr lang="en-US" sz="3100" kern="1200"/>
        </a:p>
      </dsp:txBody>
      <dsp:txXfrm>
        <a:off x="871277" y="1184313"/>
        <a:ext cx="9972196" cy="592393"/>
      </dsp:txXfrm>
    </dsp:sp>
    <dsp:sp modelId="{97CE5850-4AE4-EA4A-86BB-68DECDAFF950}">
      <dsp:nvSpPr>
        <dsp:cNvPr id="0" name=""/>
        <dsp:cNvSpPr/>
      </dsp:nvSpPr>
      <dsp:spPr>
        <a:xfrm>
          <a:off x="501031" y="1110264"/>
          <a:ext cx="740492" cy="740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9D730-180A-1C4E-B230-3D34A30A10E3}">
      <dsp:nvSpPr>
        <dsp:cNvPr id="0" name=""/>
        <dsp:cNvSpPr/>
      </dsp:nvSpPr>
      <dsp:spPr>
        <a:xfrm>
          <a:off x="1001562" y="2072619"/>
          <a:ext cx="9841911" cy="5923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12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What does WLCG need from Federated Access?</a:t>
          </a:r>
          <a:endParaRPr lang="en-US" sz="3100" kern="1200" dirty="0"/>
        </a:p>
      </dsp:txBody>
      <dsp:txXfrm>
        <a:off x="1001562" y="2072619"/>
        <a:ext cx="9841911" cy="592393"/>
      </dsp:txXfrm>
    </dsp:sp>
    <dsp:sp modelId="{A012299F-AC46-F44C-8A75-2B33B1FDF879}">
      <dsp:nvSpPr>
        <dsp:cNvPr id="0" name=""/>
        <dsp:cNvSpPr/>
      </dsp:nvSpPr>
      <dsp:spPr>
        <a:xfrm>
          <a:off x="631316" y="1998570"/>
          <a:ext cx="740492" cy="740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D1A5B-340E-3A41-A1D7-590A940E81C1}">
      <dsp:nvSpPr>
        <dsp:cNvPr id="0" name=""/>
        <dsp:cNvSpPr/>
      </dsp:nvSpPr>
      <dsp:spPr>
        <a:xfrm>
          <a:off x="871277" y="2960925"/>
          <a:ext cx="9972196" cy="592393"/>
        </a:xfrm>
        <a:prstGeom prst="rect">
          <a:avLst/>
        </a:prstGeom>
        <a:solidFill>
          <a:srgbClr val="013F5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12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>
              <a:solidFill>
                <a:srgbClr val="FFFFFF"/>
              </a:solidFill>
            </a:rPr>
            <a:t>Example Services</a:t>
          </a:r>
          <a:endParaRPr lang="en-US" sz="3100" kern="1200">
            <a:solidFill>
              <a:srgbClr val="FFFFFF"/>
            </a:solidFill>
          </a:endParaRPr>
        </a:p>
      </dsp:txBody>
      <dsp:txXfrm>
        <a:off x="871277" y="2960925"/>
        <a:ext cx="9972196" cy="592393"/>
      </dsp:txXfrm>
    </dsp:sp>
    <dsp:sp modelId="{61D2BD30-3166-8E46-B8B7-80AA1EB3FE96}">
      <dsp:nvSpPr>
        <dsp:cNvPr id="0" name=""/>
        <dsp:cNvSpPr/>
      </dsp:nvSpPr>
      <dsp:spPr>
        <a:xfrm>
          <a:off x="501031" y="2886876"/>
          <a:ext cx="740492" cy="740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8377A-AE38-F14B-B29C-66052988AFE7}">
      <dsp:nvSpPr>
        <dsp:cNvPr id="0" name=""/>
        <dsp:cNvSpPr/>
      </dsp:nvSpPr>
      <dsp:spPr>
        <a:xfrm>
          <a:off x="446786" y="3849232"/>
          <a:ext cx="10396688" cy="5923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12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How can I implement this?</a:t>
          </a:r>
          <a:endParaRPr lang="en-US" sz="3100" kern="1200"/>
        </a:p>
      </dsp:txBody>
      <dsp:txXfrm>
        <a:off x="446786" y="3849232"/>
        <a:ext cx="10396688" cy="592393"/>
      </dsp:txXfrm>
    </dsp:sp>
    <dsp:sp modelId="{72C8173A-F2B8-9347-8695-3FF33B62A448}">
      <dsp:nvSpPr>
        <dsp:cNvPr id="0" name=""/>
        <dsp:cNvSpPr/>
      </dsp:nvSpPr>
      <dsp:spPr>
        <a:xfrm>
          <a:off x="76539" y="3775182"/>
          <a:ext cx="740492" cy="740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457C7-1820-0B45-A2CD-883092F9DCAB}">
      <dsp:nvSpPr>
        <dsp:cNvPr id="0" name=""/>
        <dsp:cNvSpPr/>
      </dsp:nvSpPr>
      <dsp:spPr>
        <a:xfrm>
          <a:off x="-5356471" y="-820272"/>
          <a:ext cx="6378178" cy="6378178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024F1-6FE6-7D43-A432-4A2035649E01}">
      <dsp:nvSpPr>
        <dsp:cNvPr id="0" name=""/>
        <dsp:cNvSpPr/>
      </dsp:nvSpPr>
      <dsp:spPr>
        <a:xfrm>
          <a:off x="446786" y="296007"/>
          <a:ext cx="10396688" cy="5923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12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What is Federated Access?</a:t>
          </a:r>
          <a:endParaRPr lang="en-US" sz="3100" kern="1200" dirty="0"/>
        </a:p>
      </dsp:txBody>
      <dsp:txXfrm>
        <a:off x="446786" y="296007"/>
        <a:ext cx="10396688" cy="592393"/>
      </dsp:txXfrm>
    </dsp:sp>
    <dsp:sp modelId="{578E895B-24E1-DB4F-8A6C-5A03E06FBFD6}">
      <dsp:nvSpPr>
        <dsp:cNvPr id="0" name=""/>
        <dsp:cNvSpPr/>
      </dsp:nvSpPr>
      <dsp:spPr>
        <a:xfrm>
          <a:off x="76539" y="221958"/>
          <a:ext cx="740492" cy="740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45E22-44BF-0B4A-9088-DDD3B9010E9B}">
      <dsp:nvSpPr>
        <dsp:cNvPr id="0" name=""/>
        <dsp:cNvSpPr/>
      </dsp:nvSpPr>
      <dsp:spPr>
        <a:xfrm>
          <a:off x="871277" y="1184313"/>
          <a:ext cx="9972196" cy="5923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12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Why should WLCG adopt it?</a:t>
          </a:r>
          <a:endParaRPr lang="en-US" sz="3100" kern="1200"/>
        </a:p>
      </dsp:txBody>
      <dsp:txXfrm>
        <a:off x="871277" y="1184313"/>
        <a:ext cx="9972196" cy="592393"/>
      </dsp:txXfrm>
    </dsp:sp>
    <dsp:sp modelId="{97CE5850-4AE4-EA4A-86BB-68DECDAFF950}">
      <dsp:nvSpPr>
        <dsp:cNvPr id="0" name=""/>
        <dsp:cNvSpPr/>
      </dsp:nvSpPr>
      <dsp:spPr>
        <a:xfrm>
          <a:off x="501031" y="1110264"/>
          <a:ext cx="740492" cy="740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9D730-180A-1C4E-B230-3D34A30A10E3}">
      <dsp:nvSpPr>
        <dsp:cNvPr id="0" name=""/>
        <dsp:cNvSpPr/>
      </dsp:nvSpPr>
      <dsp:spPr>
        <a:xfrm>
          <a:off x="1001562" y="2072619"/>
          <a:ext cx="9841911" cy="5923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12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What does WLCG need from Federated Access?</a:t>
          </a:r>
          <a:endParaRPr lang="en-US" sz="3100" kern="1200" dirty="0"/>
        </a:p>
      </dsp:txBody>
      <dsp:txXfrm>
        <a:off x="1001562" y="2072619"/>
        <a:ext cx="9841911" cy="592393"/>
      </dsp:txXfrm>
    </dsp:sp>
    <dsp:sp modelId="{A012299F-AC46-F44C-8A75-2B33B1FDF879}">
      <dsp:nvSpPr>
        <dsp:cNvPr id="0" name=""/>
        <dsp:cNvSpPr/>
      </dsp:nvSpPr>
      <dsp:spPr>
        <a:xfrm>
          <a:off x="631316" y="1998570"/>
          <a:ext cx="740492" cy="740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D1A5B-340E-3A41-A1D7-590A940E81C1}">
      <dsp:nvSpPr>
        <dsp:cNvPr id="0" name=""/>
        <dsp:cNvSpPr/>
      </dsp:nvSpPr>
      <dsp:spPr>
        <a:xfrm>
          <a:off x="871277" y="2960925"/>
          <a:ext cx="9972196" cy="5923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12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Example Services</a:t>
          </a:r>
          <a:endParaRPr lang="en-US" sz="3100" kern="1200"/>
        </a:p>
      </dsp:txBody>
      <dsp:txXfrm>
        <a:off x="871277" y="2960925"/>
        <a:ext cx="9972196" cy="592393"/>
      </dsp:txXfrm>
    </dsp:sp>
    <dsp:sp modelId="{61D2BD30-3166-8E46-B8B7-80AA1EB3FE96}">
      <dsp:nvSpPr>
        <dsp:cNvPr id="0" name=""/>
        <dsp:cNvSpPr/>
      </dsp:nvSpPr>
      <dsp:spPr>
        <a:xfrm>
          <a:off x="501031" y="2886876"/>
          <a:ext cx="740492" cy="740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8377A-AE38-F14B-B29C-66052988AFE7}">
      <dsp:nvSpPr>
        <dsp:cNvPr id="0" name=""/>
        <dsp:cNvSpPr/>
      </dsp:nvSpPr>
      <dsp:spPr>
        <a:xfrm>
          <a:off x="446786" y="3849232"/>
          <a:ext cx="10396688" cy="592393"/>
        </a:xfrm>
        <a:prstGeom prst="rect">
          <a:avLst/>
        </a:prstGeom>
        <a:solidFill>
          <a:srgbClr val="013F5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12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rgbClr val="FFFFFF"/>
              </a:solidFill>
            </a:rPr>
            <a:t>How can I implement this?</a:t>
          </a:r>
          <a:endParaRPr lang="en-US" sz="3100" kern="1200" dirty="0">
            <a:solidFill>
              <a:srgbClr val="FFFFFF"/>
            </a:solidFill>
          </a:endParaRPr>
        </a:p>
      </dsp:txBody>
      <dsp:txXfrm>
        <a:off x="446786" y="3849232"/>
        <a:ext cx="10396688" cy="592393"/>
      </dsp:txXfrm>
    </dsp:sp>
    <dsp:sp modelId="{72C8173A-F2B8-9347-8695-3FF33B62A448}">
      <dsp:nvSpPr>
        <dsp:cNvPr id="0" name=""/>
        <dsp:cNvSpPr/>
      </dsp:nvSpPr>
      <dsp:spPr>
        <a:xfrm>
          <a:off x="76539" y="3775182"/>
          <a:ext cx="740492" cy="740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28/09/2016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Supervisor involved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Identity</a:t>
            </a:r>
            <a:r>
              <a:rPr lang="en-US" baseline="0" dirty="0" smtClean="0"/>
              <a:t> checked by CERN and CA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VOMS registration requires CERN User Account &amp; IGTF Accredited Certificate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748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Supervisor involved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Identity</a:t>
            </a:r>
            <a:r>
              <a:rPr lang="en-US" baseline="0" dirty="0" smtClean="0"/>
              <a:t> checked by CERN and CA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VOMS registration requires CERN User Account &amp; IGTF Accredited Certificate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748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3601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AARC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highlight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0428"/>
          <a:stretch/>
        </p:blipFill>
        <p:spPr>
          <a:xfrm>
            <a:off x="5217067" y="4837092"/>
            <a:ext cx="1385319" cy="785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8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109415" y="6289305"/>
            <a:ext cx="5711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 on behalf of the AARC project.</a:t>
            </a:r>
          </a:p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 under Grant Agreement No. 653965 (AARC).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469" y="5591160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https://aarc-project.eu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https://aarc-project.eu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feds.org/sirtfi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refeds.org/category/research-and-scholarship" TargetMode="External"/><Relationship Id="rId3" Type="http://schemas.openxmlformats.org/officeDocument/2006/relationships/diagramLayout" Target="../diagrams/layout7.xml"/><Relationship Id="rId7" Type="http://schemas.openxmlformats.org/officeDocument/2006/relationships/image" Target="../media/image1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358127/contributions/848191/subcontributions/65475/attachments/713135/979052/WebFTS_FIM_pilot.pdf" TargetMode="External"/><Relationship Id="rId2" Type="http://schemas.openxmlformats.org/officeDocument/2006/relationships/hyperlink" Target="https://webfts.cern.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hyperlink" Target="https://espace.cern.ch/authentication/CERN%20Authentication/WLCG%20Federated%20Access.aspx" TargetMode="Externa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space.cern.ch/authentication/CERN%20Authentication/Configure%20a%20Shibboleth%20Application.aspx" TargetMode="External"/><Relationship Id="rId2" Type="http://schemas.openxmlformats.org/officeDocument/2006/relationships/hyperlink" Target="https://espace.cern.ch/authentication/CERN%20Authentication/Configure%20a%20Mod_Mellon%20Application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space.cern.ch/authentication/CERN%20Authentication/WLCG%20Federated%20Access.aspx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lcg.web.cern.ch/getting-started/certificat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Hannah Short (CERN)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DI4R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Authentication and Authorisation for Research and Collaboration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Enabling Federated Login to WLCG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28 September 2016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Presented by </a:t>
            </a:r>
            <a:r>
              <a:rPr lang="is-IS" dirty="0" smtClean="0"/>
              <a:t>David Groep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AARC - Policy and Best Practice Coordination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824" y="4676588"/>
            <a:ext cx="776482" cy="766175"/>
          </a:xfrm>
          <a:prstGeom prst="rect">
            <a:avLst/>
          </a:prstGeom>
        </p:spPr>
      </p:pic>
      <p:pic>
        <p:nvPicPr>
          <p:cNvPr id="1026" name="Picture 2" descr="H:\Home\davidg\Nikhef\AdminFormalities\Logo2014\nikhef-logo-final\logo-nikhef-2015-compact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148" y="3945429"/>
            <a:ext cx="733530" cy="31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05" y="2565691"/>
            <a:ext cx="930949" cy="991605"/>
          </a:xfrm>
          <a:prstGeom prst="rect">
            <a:avLst/>
          </a:prstGeom>
          <a:solidFill>
            <a:srgbClr val="5B9BD5"/>
          </a:solidFill>
          <a:ln w="76200" cmpd="sng">
            <a:solidFill>
              <a:schemeClr val="bg1"/>
            </a:solidFill>
          </a:ln>
          <a:effectLst>
            <a:glow rad="101600">
              <a:schemeClr val="bg2">
                <a:lumMod val="25000"/>
                <a:alpha val="3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7945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444502" y="3526136"/>
            <a:ext cx="10909300" cy="265083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H</a:t>
            </a:r>
            <a:r>
              <a:rPr lang="en-US" sz="2000" b="1" dirty="0" smtClean="0"/>
              <a:t>ow </a:t>
            </a:r>
            <a:r>
              <a:rPr lang="en-US" sz="2000" b="1" dirty="0"/>
              <a:t>can eduGAIN </a:t>
            </a:r>
            <a:r>
              <a:rPr lang="en-US" sz="2000" b="1" dirty="0" smtClean="0"/>
              <a:t>assertions be </a:t>
            </a:r>
            <a:r>
              <a:rPr lang="en-US" sz="2000" b="1" dirty="0"/>
              <a:t>as trustworthy as x.509 certificates?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Restrict eduGAIN to trusted </a:t>
            </a:r>
            <a:r>
              <a:rPr lang="en-US" sz="2000" dirty="0" smtClean="0"/>
              <a:t>partners</a:t>
            </a:r>
            <a:endParaRPr lang="en-US" sz="2000" dirty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Sirtfi</a:t>
            </a:r>
            <a:endParaRPr lang="en-US" sz="2000" dirty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Research </a:t>
            </a:r>
            <a:r>
              <a:rPr lang="en-US" sz="2000" dirty="0"/>
              <a:t>&amp; Scholarship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Restrict access to known users</a:t>
            </a:r>
            <a:endParaRPr lang="en-US" sz="2000" dirty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EduGAIN token transformed into x</a:t>
            </a:r>
            <a:r>
              <a:rPr lang="en-US" sz="2000" dirty="0"/>
              <a:t>.509 </a:t>
            </a:r>
            <a:r>
              <a:rPr lang="en-US" sz="2000" dirty="0" smtClean="0"/>
              <a:t>ONLY </a:t>
            </a:r>
            <a:r>
              <a:rPr lang="en-US" sz="2000" dirty="0"/>
              <a:t>if the user is registered in </a:t>
            </a:r>
            <a:r>
              <a:rPr lang="en-US" sz="2000" dirty="0" smtClean="0"/>
              <a:t>VOMS (we’ll come back to this later</a:t>
            </a:r>
            <a:r>
              <a:rPr lang="is-IS" sz="2000" dirty="0" smtClean="0"/>
              <a:t>…)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Trusting eduGAIN Users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22162" y="1659555"/>
            <a:ext cx="738910" cy="1263839"/>
            <a:chOff x="6996546" y="2262824"/>
            <a:chExt cx="892848" cy="1605605"/>
          </a:xfrm>
          <a:solidFill>
            <a:srgbClr val="ED7D31"/>
          </a:solidFill>
        </p:grpSpPr>
        <p:sp>
          <p:nvSpPr>
            <p:cNvPr id="6" name="Rounded Rectangle 5"/>
            <p:cNvSpPr/>
            <p:nvPr/>
          </p:nvSpPr>
          <p:spPr>
            <a:xfrm>
              <a:off x="7158181" y="2817091"/>
              <a:ext cx="584970" cy="1051338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996546" y="2724727"/>
              <a:ext cx="892848" cy="661940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User</a:t>
              </a:r>
              <a:endParaRPr lang="en-US" sz="105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7158181" y="2386061"/>
              <a:ext cx="546485" cy="4695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172037" y="2262824"/>
              <a:ext cx="508001" cy="469515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Horizontal Scroll 15"/>
          <p:cNvSpPr/>
          <p:nvPr/>
        </p:nvSpPr>
        <p:spPr>
          <a:xfrm>
            <a:off x="2938916" y="2347998"/>
            <a:ext cx="900000" cy="360000"/>
          </a:xfrm>
          <a:prstGeom prst="horizontalScroll">
            <a:avLst/>
          </a:prstGeom>
          <a:solidFill>
            <a:srgbClr val="FFFFFF"/>
          </a:solidFill>
          <a:ln>
            <a:solidFill>
              <a:srgbClr val="013F5E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x.509 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377345" y="1724793"/>
            <a:ext cx="738910" cy="1263839"/>
            <a:chOff x="6996546" y="2262824"/>
            <a:chExt cx="892848" cy="1605605"/>
          </a:xfrm>
          <a:solidFill>
            <a:srgbClr val="ED7D31"/>
          </a:solidFill>
        </p:grpSpPr>
        <p:sp>
          <p:nvSpPr>
            <p:cNvPr id="18" name="Rounded Rectangle 17"/>
            <p:cNvSpPr/>
            <p:nvPr/>
          </p:nvSpPr>
          <p:spPr>
            <a:xfrm>
              <a:off x="7158181" y="2817091"/>
              <a:ext cx="584970" cy="1051338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996546" y="2724727"/>
              <a:ext cx="892848" cy="661940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User</a:t>
              </a:r>
              <a:endParaRPr lang="en-US" sz="105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7158181" y="2386061"/>
              <a:ext cx="546485" cy="4695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172037" y="2262824"/>
              <a:ext cx="508001" cy="469515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709911" y="2415682"/>
            <a:ext cx="900000" cy="360000"/>
            <a:chOff x="8466986" y="2797493"/>
            <a:chExt cx="900000" cy="360000"/>
          </a:xfrm>
        </p:grpSpPr>
        <p:sp>
          <p:nvSpPr>
            <p:cNvPr id="23" name="Horizontal Scroll 22"/>
            <p:cNvSpPr/>
            <p:nvPr/>
          </p:nvSpPr>
          <p:spPr>
            <a:xfrm>
              <a:off x="8466986" y="2797493"/>
              <a:ext cx="900000" cy="360000"/>
            </a:xfrm>
            <a:prstGeom prst="horizontalScroll">
              <a:avLst/>
            </a:prstGeom>
            <a:solidFill>
              <a:srgbClr val="FFFFFF"/>
            </a:solidFill>
            <a:ln>
              <a:solidFill>
                <a:srgbClr val="013F5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20440" y="2863468"/>
              <a:ext cx="814825" cy="213931"/>
            </a:xfrm>
            <a:prstGeom prst="rect">
              <a:avLst/>
            </a:prstGeom>
          </p:spPr>
        </p:pic>
      </p:grpSp>
      <p:sp>
        <p:nvSpPr>
          <p:cNvPr id="25" name="Right Arrow 24"/>
          <p:cNvSpPr/>
          <p:nvPr/>
        </p:nvSpPr>
        <p:spPr>
          <a:xfrm>
            <a:off x="4996277" y="1871693"/>
            <a:ext cx="1854804" cy="1153096"/>
          </a:xfrm>
          <a:prstGeom prst="rightArrow">
            <a:avLst/>
          </a:prstGeom>
          <a:solidFill>
            <a:srgbClr val="FFFFFF"/>
          </a:solidFill>
          <a:ln>
            <a:solidFill>
              <a:srgbClr val="01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7922" y="1456044"/>
            <a:ext cx="3682857" cy="4737633"/>
          </a:xfrm>
        </p:spPr>
        <p:txBody>
          <a:bodyPr/>
          <a:lstStyle/>
          <a:p>
            <a:r>
              <a:rPr lang="en-US" dirty="0" smtClean="0"/>
              <a:t> A flag for </a:t>
            </a:r>
            <a:r>
              <a:rPr lang="en-US" dirty="0" err="1" smtClean="0"/>
              <a:t>organisations</a:t>
            </a:r>
            <a:r>
              <a:rPr lang="en-US" dirty="0" smtClean="0"/>
              <a:t> that</a:t>
            </a:r>
          </a:p>
          <a:p>
            <a:pPr lvl="1"/>
            <a:r>
              <a:rPr lang="en-US" dirty="0" smtClean="0"/>
              <a:t>Have a good baseline in operational security</a:t>
            </a:r>
          </a:p>
          <a:p>
            <a:pPr lvl="1"/>
            <a:r>
              <a:rPr lang="en-US" dirty="0" smtClean="0"/>
              <a:t>Provide a security contact point for emergencies</a:t>
            </a:r>
          </a:p>
          <a:p>
            <a:pPr lvl="1"/>
            <a:r>
              <a:rPr lang="en-US" dirty="0" smtClean="0"/>
              <a:t>Are able and willing to participate in incident response</a:t>
            </a:r>
          </a:p>
          <a:p>
            <a:pPr lvl="1"/>
            <a:endParaRPr lang="en-US" dirty="0"/>
          </a:p>
          <a:p>
            <a:r>
              <a:rPr lang="en-US" dirty="0" smtClean="0"/>
              <a:t>These are </a:t>
            </a:r>
            <a:r>
              <a:rPr lang="en-US" dirty="0" err="1" smtClean="0"/>
              <a:t>organisations</a:t>
            </a:r>
            <a:r>
              <a:rPr lang="en-US" dirty="0" smtClean="0"/>
              <a:t> we want to work with!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Sirtfi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rcRect t="-8698" b="-8698"/>
          <a:stretch>
            <a:fillRect/>
          </a:stretch>
        </p:blipFill>
        <p:spPr>
          <a:xfrm>
            <a:off x="5146666" y="1439858"/>
            <a:ext cx="6326806" cy="36634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7990" y="2373038"/>
            <a:ext cx="2372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https://refeds.org/</a:t>
            </a:r>
            <a:r>
              <a:rPr lang="en-US" dirty="0" smtClean="0">
                <a:solidFill>
                  <a:schemeClr val="bg1"/>
                </a:solidFill>
              </a:rPr>
              <a:t>sirtfi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23635" y="6488668"/>
            <a:ext cx="2372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https://refeds.org/</a:t>
            </a:r>
            <a:r>
              <a:rPr lang="en-US" dirty="0" smtClean="0">
                <a:hlinkClick r:id="rId3"/>
              </a:rPr>
              <a:t>sirtfi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2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6623808" cy="4737633"/>
          </a:xfrm>
        </p:spPr>
        <p:txBody>
          <a:bodyPr/>
          <a:lstStyle/>
          <a:p>
            <a:r>
              <a:rPr lang="en-US" dirty="0" smtClean="0"/>
              <a:t>A flag for </a:t>
            </a:r>
            <a:r>
              <a:rPr lang="en-US" dirty="0" err="1" smtClean="0"/>
              <a:t>organisations</a:t>
            </a:r>
            <a:r>
              <a:rPr lang="en-US" dirty="0" smtClean="0"/>
              <a:t> that</a:t>
            </a:r>
          </a:p>
          <a:p>
            <a:pPr lvl="1"/>
            <a:r>
              <a:rPr lang="en-US" dirty="0" smtClean="0"/>
              <a:t>Serve the Research &amp; Education community</a:t>
            </a:r>
          </a:p>
          <a:p>
            <a:pPr lvl="1"/>
            <a:r>
              <a:rPr lang="en-US" dirty="0" smtClean="0"/>
              <a:t>Agree to release the attributes</a:t>
            </a:r>
          </a:p>
          <a:p>
            <a:pPr lvl="2"/>
            <a:r>
              <a:rPr lang="en-US" dirty="0" smtClean="0"/>
              <a:t>Name</a:t>
            </a:r>
          </a:p>
          <a:p>
            <a:pPr lvl="2"/>
            <a:r>
              <a:rPr lang="en-US" dirty="0" smtClean="0"/>
              <a:t>Email</a:t>
            </a:r>
          </a:p>
          <a:p>
            <a:pPr lvl="2"/>
            <a:r>
              <a:rPr lang="en-US" dirty="0" smtClean="0"/>
              <a:t>Unique Identifier</a:t>
            </a:r>
          </a:p>
          <a:p>
            <a:endParaRPr lang="en-US" dirty="0"/>
          </a:p>
          <a:p>
            <a:r>
              <a:rPr lang="en-US" dirty="0" smtClean="0"/>
              <a:t>CERN SSO requires this set of attributes, users from these </a:t>
            </a:r>
            <a:r>
              <a:rPr lang="en-US" dirty="0" err="1" smtClean="0"/>
              <a:t>organisations</a:t>
            </a:r>
            <a:r>
              <a:rPr lang="en-US" dirty="0" smtClean="0"/>
              <a:t> should be able to log in without a problem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Research &amp; Scholarship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63672635"/>
              </p:ext>
            </p:extLst>
          </p:nvPr>
        </p:nvGraphicFramePr>
        <p:xfrm>
          <a:off x="969176" y="4411855"/>
          <a:ext cx="4110997" cy="2177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2639" y="1946053"/>
            <a:ext cx="3894412" cy="31739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16363" y="6488668"/>
            <a:ext cx="5224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8"/>
              </a:rPr>
              <a:t>https://refeds.org/category/research-and-</a:t>
            </a:r>
            <a:r>
              <a:rPr lang="en-US" dirty="0" smtClean="0">
                <a:hlinkClick r:id="rId8"/>
              </a:rPr>
              <a:t>scholarship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8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is-IS" dirty="0"/>
              <a:t>primary use </a:t>
            </a:r>
            <a:r>
              <a:rPr lang="is-IS" dirty="0" smtClean="0"/>
              <a:t>case for </a:t>
            </a:r>
            <a:r>
              <a:rPr lang="en-US" dirty="0" smtClean="0"/>
              <a:t>SAML (the protocol used for Federated Login) </a:t>
            </a:r>
            <a:r>
              <a:rPr lang="is-IS" dirty="0" smtClean="0"/>
              <a:t>is Web-Based Authentication whereas our users spend their life on the command line</a:t>
            </a:r>
          </a:p>
          <a:p>
            <a:r>
              <a:rPr lang="is-IS" dirty="0" smtClean="0"/>
              <a:t> Several Command Line solutions exist (ECP, CiLogon, Moonshot) but </a:t>
            </a:r>
          </a:p>
          <a:p>
            <a:pPr lvl="1"/>
            <a:r>
              <a:rPr lang="is-IS" dirty="0" smtClean="0"/>
              <a:t>Require configuration at home organisations (takes time and resources), or,</a:t>
            </a:r>
          </a:p>
          <a:p>
            <a:pPr lvl="1"/>
            <a:r>
              <a:rPr lang="is-IS" dirty="0" smtClean="0"/>
              <a:t>Are not yet available for Europe </a:t>
            </a:r>
          </a:p>
          <a:p>
            <a:r>
              <a:rPr lang="is-IS" dirty="0" smtClean="0"/>
              <a:t>At CERN, a prototype service, Educert, is available for generating GridProxy certificates for download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Web and Command Line Access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393" y="3636293"/>
            <a:ext cx="6878235" cy="2529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714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Web and Command Line Access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40" t="14620" r="3526" b="10814"/>
          <a:stretch/>
        </p:blipFill>
        <p:spPr>
          <a:xfrm>
            <a:off x="1207375" y="1470614"/>
            <a:ext cx="9670804" cy="4712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681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Web and Command Line Access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667" y="1312263"/>
            <a:ext cx="8688394" cy="5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9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Hang on - I need to have a certificate to register in VOMS in the first place! </a:t>
            </a:r>
          </a:p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How is this going to work?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VOMS 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41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voms_current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05" t="1969" r="-6605" b="1996"/>
          <a:stretch/>
        </p:blipFill>
        <p:spPr>
          <a:xfrm>
            <a:off x="-194775" y="1314824"/>
            <a:ext cx="12073010" cy="503517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VOMS Registration </a:t>
            </a:r>
            <a:r>
              <a:rPr lang="en-US" i="1" dirty="0" smtClean="0"/>
              <a:t>– in the WLCG and CERN HR context</a:t>
            </a:r>
            <a:endParaRPr lang="en-US" i="1" dirty="0"/>
          </a:p>
        </p:txBody>
      </p:sp>
      <p:sp>
        <p:nvSpPr>
          <p:cNvPr id="7" name="5-Point Star 6"/>
          <p:cNvSpPr/>
          <p:nvPr/>
        </p:nvSpPr>
        <p:spPr>
          <a:xfrm>
            <a:off x="2973294" y="3376706"/>
            <a:ext cx="463176" cy="478117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500282" y="4515224"/>
            <a:ext cx="463176" cy="478117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705348" y="2492990"/>
            <a:ext cx="463176" cy="478117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558440" y="5202256"/>
            <a:ext cx="463176" cy="478117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872745" y="5187541"/>
            <a:ext cx="463176" cy="478117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0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voms_current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05" t="1969" r="-6605" b="1996"/>
          <a:stretch/>
        </p:blipFill>
        <p:spPr>
          <a:xfrm>
            <a:off x="-194775" y="1314824"/>
            <a:ext cx="12073010" cy="503517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VOMS Registration</a:t>
            </a:r>
            <a:endParaRPr lang="en-US" dirty="0"/>
          </a:p>
        </p:txBody>
      </p:sp>
      <p:sp>
        <p:nvSpPr>
          <p:cNvPr id="2" name="Frame 1"/>
          <p:cNvSpPr/>
          <p:nvPr/>
        </p:nvSpPr>
        <p:spPr>
          <a:xfrm>
            <a:off x="4027099" y="1704578"/>
            <a:ext cx="3258441" cy="3893789"/>
          </a:xfrm>
          <a:prstGeom prst="frame">
            <a:avLst>
              <a:gd name="adj1" fmla="val 3911"/>
            </a:avLst>
          </a:prstGeom>
          <a:solidFill>
            <a:srgbClr val="ED7D3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4327879" y="1971963"/>
            <a:ext cx="2473074" cy="3342309"/>
          </a:xfrm>
          <a:prstGeom prst="mathMultiply">
            <a:avLst>
              <a:gd name="adj1" fmla="val 12708"/>
            </a:avLst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1754545" y="1704578"/>
            <a:ext cx="2291273" cy="2774116"/>
          </a:xfrm>
          <a:prstGeom prst="frame">
            <a:avLst>
              <a:gd name="adj1" fmla="val 3911"/>
            </a:avLst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Curved Connector 14"/>
          <p:cNvCxnSpPr>
            <a:stCxn id="12" idx="0"/>
          </p:cNvCxnSpPr>
          <p:nvPr/>
        </p:nvCxnSpPr>
        <p:spPr>
          <a:xfrm rot="16200000" flipH="1">
            <a:off x="4357529" y="247231"/>
            <a:ext cx="1971962" cy="4886656"/>
          </a:xfrm>
          <a:prstGeom prst="curvedConnector4">
            <a:avLst>
              <a:gd name="adj1" fmla="val -55661"/>
              <a:gd name="adj2" fmla="val 116092"/>
            </a:avLst>
          </a:prstGeom>
          <a:ln w="28575" cmpd="sng">
            <a:solidFill>
              <a:srgbClr val="013F5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75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710304"/>
              </p:ext>
            </p:extLst>
          </p:nvPr>
        </p:nvGraphicFramePr>
        <p:xfrm>
          <a:off x="444502" y="1439333"/>
          <a:ext cx="10909300" cy="4737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5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39146"/>
              </p:ext>
            </p:extLst>
          </p:nvPr>
        </p:nvGraphicFramePr>
        <p:xfrm>
          <a:off x="444502" y="1439333"/>
          <a:ext cx="10909300" cy="4737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44502" y="1439333"/>
            <a:ext cx="5236882" cy="47376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is it?</a:t>
            </a:r>
          </a:p>
          <a:p>
            <a:r>
              <a:rPr lang="en-US" dirty="0" smtClean="0"/>
              <a:t>Jobs monitoring service for ATLAS</a:t>
            </a:r>
          </a:p>
          <a:p>
            <a:r>
              <a:rPr lang="en-US" dirty="0" smtClean="0"/>
              <a:t>Contacts additional services that require certificates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Why enable federated access?</a:t>
            </a:r>
          </a:p>
          <a:p>
            <a:r>
              <a:rPr lang="en-US" dirty="0" smtClean="0"/>
              <a:t>Security – logs are open to wide audience and should be controlled by user certificates</a:t>
            </a:r>
          </a:p>
          <a:p>
            <a:r>
              <a:rPr lang="en-US" dirty="0" smtClean="0"/>
              <a:t>Finer granularity of user control possible with SSO – e-groups, user groups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20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Services – ATLAS </a:t>
            </a:r>
            <a:r>
              <a:rPr lang="en-US" dirty="0" err="1" smtClean="0"/>
              <a:t>PanDA</a:t>
            </a:r>
            <a:r>
              <a:rPr lang="en-US" dirty="0" smtClean="0"/>
              <a:t> (</a:t>
            </a:r>
            <a:r>
              <a:rPr lang="en-US" dirty="0" err="1" smtClean="0"/>
              <a:t>Bigpanda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20586766">
            <a:off x="7803546" y="1955249"/>
            <a:ext cx="2957662" cy="914400"/>
          </a:xfrm>
          <a:prstGeom prst="rect">
            <a:avLst/>
          </a:prstGeom>
          <a:noFill/>
          <a:ln w="28575" cmpd="sng">
            <a:solidFill>
              <a:srgbClr val="F57B2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57A1E"/>
                </a:solidFill>
              </a:rPr>
              <a:t>In progress</a:t>
            </a:r>
            <a:endParaRPr lang="en-US" sz="4400" dirty="0">
              <a:solidFill>
                <a:srgbClr val="F57A1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352" y="3826942"/>
            <a:ext cx="5924189" cy="23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6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6005540" cy="4737633"/>
          </a:xfrm>
        </p:spPr>
        <p:txBody>
          <a:bodyPr/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>
                <a:hlinkClick r:id="rId2"/>
              </a:rPr>
              <a:t>https://webfts.cern.ch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Web based tool to transfer files between grid/cloud storages </a:t>
            </a:r>
          </a:p>
          <a:p>
            <a:pPr lvl="1"/>
            <a:r>
              <a:rPr lang="en-US" dirty="0"/>
              <a:t>Modular protocol support </a:t>
            </a:r>
          </a:p>
          <a:p>
            <a:pPr lvl="2"/>
            <a:r>
              <a:rPr lang="en-US" dirty="0" err="1"/>
              <a:t>gsiftp</a:t>
            </a:r>
            <a:r>
              <a:rPr lang="en-US" dirty="0"/>
              <a:t>, http(s), </a:t>
            </a:r>
            <a:r>
              <a:rPr lang="en-US" dirty="0" err="1"/>
              <a:t>xrootd</a:t>
            </a:r>
            <a:r>
              <a:rPr lang="en-US" dirty="0"/>
              <a:t> and </a:t>
            </a:r>
            <a:r>
              <a:rPr lang="en-US" dirty="0" err="1"/>
              <a:t>srm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Cloud extensions: </a:t>
            </a:r>
            <a:r>
              <a:rPr lang="en-US" dirty="0" err="1"/>
              <a:t>dropbox</a:t>
            </a:r>
            <a:r>
              <a:rPr lang="en-US" dirty="0"/>
              <a:t>, </a:t>
            </a:r>
            <a:r>
              <a:rPr lang="en-US" dirty="0" err="1"/>
              <a:t>CERNBox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Initial development funded by </a:t>
            </a:r>
            <a:r>
              <a:rPr lang="en-US" dirty="0" smtClean="0"/>
              <a:t>EUDAT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Why enable Federated Access?</a:t>
            </a:r>
          </a:p>
          <a:p>
            <a:pPr lvl="1"/>
            <a:r>
              <a:rPr lang="en-US" dirty="0"/>
              <a:t>X509 delegation is needed to let </a:t>
            </a:r>
            <a:r>
              <a:rPr lang="en-US" dirty="0" err="1"/>
              <a:t>WebFTS</a:t>
            </a:r>
            <a:r>
              <a:rPr lang="en-US" dirty="0"/>
              <a:t> access the grid on users behalf </a:t>
            </a:r>
          </a:p>
          <a:p>
            <a:pPr lvl="1"/>
            <a:r>
              <a:rPr lang="en-US" dirty="0"/>
              <a:t>We are trying to replace user certificate delegation with transparent access via Identity Federation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Service – </a:t>
            </a:r>
            <a:r>
              <a:rPr lang="en-US" dirty="0" err="1" smtClean="0"/>
              <a:t>WebFTS</a:t>
            </a:r>
            <a:r>
              <a:rPr lang="en-US" dirty="0" smtClean="0"/>
              <a:t> (pilot)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1039" y="5927566"/>
            <a:ext cx="11178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Credit to Andrea </a:t>
            </a:r>
            <a:r>
              <a:rPr lang="en-US" dirty="0" err="1" smtClean="0"/>
              <a:t>Manzi</a:t>
            </a:r>
            <a:r>
              <a:rPr lang="en-US" dirty="0" smtClean="0"/>
              <a:t> (CERN) and </a:t>
            </a:r>
            <a:r>
              <a:rPr lang="en-US" dirty="0" err="1" smtClean="0"/>
              <a:t>Andrey</a:t>
            </a:r>
            <a:r>
              <a:rPr lang="en-US" dirty="0" smtClean="0"/>
              <a:t> </a:t>
            </a:r>
            <a:r>
              <a:rPr lang="en-US" dirty="0" err="1" smtClean="0"/>
              <a:t>Kiryanov</a:t>
            </a:r>
            <a:r>
              <a:rPr lang="en-US" dirty="0" smtClean="0"/>
              <a:t> (CERN)</a:t>
            </a:r>
          </a:p>
          <a:p>
            <a:pPr algn="r"/>
            <a:r>
              <a:rPr lang="en-US" dirty="0">
                <a:hlinkClick r:id="rId3"/>
              </a:rPr>
              <a:t>https://indico.cern.ch/event/358127/contributions/848191/subcontributions/65475/attachments/713135/979052/</a:t>
            </a:r>
            <a:r>
              <a:rPr lang="en-US" dirty="0" smtClean="0">
                <a:hlinkClick r:id="rId3"/>
              </a:rPr>
              <a:t>WebFTS_FIM_pilot.pdf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248" y="2944431"/>
            <a:ext cx="3999961" cy="28607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324786">
            <a:off x="7803546" y="1737993"/>
            <a:ext cx="2957662" cy="914400"/>
          </a:xfrm>
          <a:prstGeom prst="rect">
            <a:avLst/>
          </a:prstGeom>
          <a:noFill/>
          <a:ln w="28575" cmpd="sng">
            <a:solidFill>
              <a:srgbClr val="F57B2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57A1E"/>
                </a:solidFill>
              </a:rPr>
              <a:t>Pilot</a:t>
            </a:r>
            <a:endParaRPr lang="en-US" sz="4400" dirty="0">
              <a:solidFill>
                <a:srgbClr val="F57A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2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755997"/>
              </p:ext>
            </p:extLst>
          </p:nvPr>
        </p:nvGraphicFramePr>
        <p:xfrm>
          <a:off x="444502" y="1439333"/>
          <a:ext cx="10909300" cy="4737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5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implement this? </a:t>
            </a:r>
            <a:r>
              <a:rPr lang="en-US" i="1" dirty="0" smtClean="0"/>
              <a:t>– the CERN WLCG prototype</a:t>
            </a:r>
            <a:endParaRPr lang="en-US" i="1" dirty="0"/>
          </a:p>
        </p:txBody>
      </p:sp>
      <p:sp>
        <p:nvSpPr>
          <p:cNvPr id="5" name="Rounded Rectangle 4"/>
          <p:cNvSpPr/>
          <p:nvPr/>
        </p:nvSpPr>
        <p:spPr>
          <a:xfrm>
            <a:off x="5417595" y="1697431"/>
            <a:ext cx="4700871" cy="2092422"/>
          </a:xfrm>
          <a:prstGeom prst="roundRect">
            <a:avLst/>
          </a:prstGeom>
          <a:ln>
            <a:solidFill>
              <a:srgbClr val="003F5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07854" y="1697430"/>
            <a:ext cx="3845493" cy="2092422"/>
          </a:xfrm>
          <a:prstGeom prst="roundRect">
            <a:avLst/>
          </a:prstGeom>
          <a:ln>
            <a:solidFill>
              <a:srgbClr val="003F5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dropped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626" y="1939621"/>
            <a:ext cx="1601112" cy="41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dropped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584" y="4846002"/>
            <a:ext cx="19462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9" name="Screen Shot 2014-03-25 at 1.22.57 P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516" y="2079153"/>
            <a:ext cx="1052513" cy="102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" name="Screen Shot 2014-03-25 at 2.19.43 P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520" y="2362293"/>
            <a:ext cx="162626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Shape 233"/>
          <p:cNvSpPr/>
          <p:nvPr/>
        </p:nvSpPr>
        <p:spPr>
          <a:xfrm>
            <a:off x="6625966" y="4156565"/>
            <a:ext cx="1500188" cy="1185863"/>
          </a:xfrm>
          <a:prstGeom prst="roundRect">
            <a:avLst>
              <a:gd name="adj" fmla="val 8929"/>
            </a:avLst>
          </a:prstGeom>
          <a:ln>
            <a:solidFill>
              <a:srgbClr val="FFFFFF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6788" tIns="26788" rIns="26788" bIns="26788" anchor="ctr"/>
          <a:lstStyle>
            <a:lvl1pPr algn="ctr" defTabSz="1295400">
              <a:buClr>
                <a:srgbClr val="000000"/>
              </a:buClr>
              <a:buFont typeface="Helvetica"/>
              <a:defRPr sz="2400">
                <a:uFill>
                  <a:solidFill/>
                </a:uFill>
              </a:defRPr>
            </a:lvl1pPr>
          </a:lstStyle>
          <a:p>
            <a:pPr>
              <a:defRPr sz="1800">
                <a:uFillTx/>
              </a:defRPr>
            </a:pPr>
            <a:r>
              <a:rPr lang="en-US" sz="1700" dirty="0" smtClean="0">
                <a:uFillTx/>
              </a:rPr>
              <a:t>Web service</a:t>
            </a:r>
            <a:endParaRPr sz="1700" dirty="0">
              <a:uFillTx/>
            </a:endParaRPr>
          </a:p>
        </p:txBody>
      </p:sp>
      <p:sp>
        <p:nvSpPr>
          <p:cNvPr id="12" name="Shape 234"/>
          <p:cNvSpPr/>
          <p:nvPr/>
        </p:nvSpPr>
        <p:spPr>
          <a:xfrm flipH="1" flipV="1">
            <a:off x="3620829" y="5024531"/>
            <a:ext cx="3008312" cy="2381"/>
          </a:xfrm>
          <a:prstGeom prst="line">
            <a:avLst/>
          </a:prstGeom>
          <a:ln w="38100">
            <a:solidFill/>
            <a:miter lim="400000"/>
            <a:headEnd type="stealth"/>
          </a:ln>
          <a:effectLst/>
        </p:spPr>
        <p:txBody>
          <a:bodyPr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13" name="Shape 235"/>
          <p:cNvSpPr/>
          <p:nvPr/>
        </p:nvSpPr>
        <p:spPr>
          <a:xfrm>
            <a:off x="5527416" y="3054942"/>
            <a:ext cx="1169988" cy="508397"/>
          </a:xfrm>
          <a:prstGeom prst="roundRect">
            <a:avLst>
              <a:gd name="adj" fmla="val 22388"/>
            </a:avLst>
          </a:prstGeom>
          <a:solidFill>
            <a:srgbClr val="003F5E"/>
          </a:solidFill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26788" tIns="26788" rIns="26788" bIns="26788" anchor="ctr"/>
          <a:lstStyle>
            <a:lvl1pPr algn="ctr" defTabSz="1295400">
              <a:buClr>
                <a:srgbClr val="000000"/>
              </a:buClr>
              <a:buFont typeface="Helvetica"/>
              <a:defRPr sz="2400">
                <a:uFill>
                  <a:solidFill/>
                </a:uFill>
              </a:defRPr>
            </a:lvl1pPr>
          </a:lstStyle>
          <a:p>
            <a:pPr>
              <a:defRPr sz="1800">
                <a:uFillTx/>
              </a:defRPr>
            </a:pPr>
            <a:r>
              <a:rPr sz="1700">
                <a:uFillTx/>
              </a:rPr>
              <a:t>CERN SSO</a:t>
            </a:r>
          </a:p>
        </p:txBody>
      </p:sp>
      <p:sp>
        <p:nvSpPr>
          <p:cNvPr id="14" name="Shape 236"/>
          <p:cNvSpPr/>
          <p:nvPr/>
        </p:nvSpPr>
        <p:spPr>
          <a:xfrm flipH="1">
            <a:off x="6154480" y="3595780"/>
            <a:ext cx="3175" cy="902494"/>
          </a:xfrm>
          <a:prstGeom prst="line">
            <a:avLst/>
          </a:prstGeom>
          <a:ln w="38100">
            <a:solidFill/>
            <a:miter lim="400000"/>
            <a:headEnd type="stealth"/>
          </a:ln>
          <a:effectLst/>
        </p:spPr>
        <p:txBody>
          <a:bodyPr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15" name="Shape 237"/>
          <p:cNvSpPr/>
          <p:nvPr/>
        </p:nvSpPr>
        <p:spPr>
          <a:xfrm>
            <a:off x="3063617" y="3071905"/>
            <a:ext cx="1044575" cy="475060"/>
          </a:xfrm>
          <a:prstGeom prst="roundRect">
            <a:avLst>
              <a:gd name="adj" fmla="val 21127"/>
            </a:avLst>
          </a:prstGeom>
          <a:ln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6788" tIns="26788" rIns="26788" bIns="26788" anchor="ctr"/>
          <a:lstStyle>
            <a:lvl1pPr algn="ctr" defTabSz="1295400">
              <a:buClr>
                <a:srgbClr val="000000"/>
              </a:buClr>
              <a:buFont typeface="Helvetica"/>
              <a:defRPr sz="2400">
                <a:uFill>
                  <a:solidFill/>
                </a:uFill>
              </a:defRPr>
            </a:lvl1pPr>
          </a:lstStyle>
          <a:p>
            <a:pPr>
              <a:defRPr sz="1800">
                <a:uFillTx/>
              </a:defRPr>
            </a:pPr>
            <a:r>
              <a:rPr sz="1700">
                <a:uFillTx/>
              </a:rPr>
              <a:t>IdP</a:t>
            </a:r>
          </a:p>
        </p:txBody>
      </p:sp>
      <p:sp>
        <p:nvSpPr>
          <p:cNvPr id="16" name="Shape 239"/>
          <p:cNvSpPr/>
          <p:nvPr/>
        </p:nvSpPr>
        <p:spPr>
          <a:xfrm>
            <a:off x="3601779" y="3580303"/>
            <a:ext cx="4762" cy="1325165"/>
          </a:xfrm>
          <a:prstGeom prst="line">
            <a:avLst/>
          </a:prstGeom>
          <a:ln w="38100">
            <a:solidFill/>
            <a:prstDash val="sysDash"/>
            <a:miter lim="400000"/>
            <a:headEnd type="stealth"/>
            <a:tailEnd type="stealth"/>
          </a:ln>
          <a:effectLst/>
        </p:spPr>
        <p:txBody>
          <a:bodyPr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17" name="Shape 240"/>
          <p:cNvSpPr/>
          <p:nvPr/>
        </p:nvSpPr>
        <p:spPr>
          <a:xfrm rot="16183614">
            <a:off x="2987900" y="3924462"/>
            <a:ext cx="1199256" cy="577319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8" tIns="26788" rIns="26788" bIns="26788">
            <a:spAutoFit/>
          </a:bodyPr>
          <a:lstStyle/>
          <a:p>
            <a:pPr defTabSz="910796">
              <a:buClr>
                <a:srgbClr val="000000"/>
              </a:buClr>
              <a:buFont typeface="Helvetica"/>
              <a:buNone/>
              <a:defRPr sz="1800"/>
            </a:pPr>
            <a:r>
              <a:rPr sz="1700" dirty="0">
                <a:uFill>
                  <a:solidFill/>
                </a:uFill>
              </a:rPr>
              <a:t>Credentials</a:t>
            </a:r>
          </a:p>
          <a:p>
            <a:pPr defTabSz="910796">
              <a:buClr>
                <a:srgbClr val="000000"/>
              </a:buClr>
              <a:buFont typeface="Helvetica"/>
              <a:buNone/>
              <a:defRPr sz="1800"/>
            </a:pPr>
            <a:r>
              <a:rPr sz="1700" dirty="0">
                <a:uFill>
                  <a:solidFill/>
                </a:uFill>
              </a:rPr>
              <a:t>Attributes</a:t>
            </a:r>
          </a:p>
        </p:txBody>
      </p:sp>
      <p:sp>
        <p:nvSpPr>
          <p:cNvPr id="18" name="Shape 241"/>
          <p:cNvSpPr/>
          <p:nvPr/>
        </p:nvSpPr>
        <p:spPr>
          <a:xfrm>
            <a:off x="4955916" y="4812599"/>
            <a:ext cx="498419" cy="577319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8" tIns="26788" rIns="26788" bIns="26788">
            <a:spAutoFit/>
          </a:bodyPr>
          <a:lstStyle/>
          <a:p>
            <a:pPr defTabSz="910796">
              <a:buClr>
                <a:srgbClr val="000000"/>
              </a:buClr>
              <a:buFont typeface="Helvetica"/>
              <a:buNone/>
              <a:defRPr sz="1800"/>
            </a:pPr>
            <a:endParaRPr sz="1700">
              <a:uFill>
                <a:solidFill/>
              </a:uFill>
            </a:endParaRPr>
          </a:p>
          <a:p>
            <a:pPr defTabSz="910796">
              <a:buClr>
                <a:srgbClr val="000000"/>
              </a:buClr>
              <a:buFont typeface="Helvetica"/>
              <a:buNone/>
              <a:defRPr sz="1800"/>
            </a:pPr>
            <a:r>
              <a:rPr sz="1700">
                <a:uFill>
                  <a:solidFill/>
                </a:uFill>
              </a:rPr>
              <a:t>Web</a:t>
            </a:r>
          </a:p>
        </p:txBody>
      </p:sp>
      <p:sp>
        <p:nvSpPr>
          <p:cNvPr id="19" name="Shape 242"/>
          <p:cNvSpPr/>
          <p:nvPr/>
        </p:nvSpPr>
        <p:spPr>
          <a:xfrm flipV="1">
            <a:off x="6133117" y="4498497"/>
            <a:ext cx="481744" cy="1"/>
          </a:xfrm>
          <a:prstGeom prst="line">
            <a:avLst/>
          </a:prstGeom>
          <a:ln w="38100">
            <a:solidFill/>
            <a:miter lim="400000"/>
          </a:ln>
          <a:effectLst/>
        </p:spPr>
        <p:txBody>
          <a:bodyPr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20" name="Shape 243"/>
          <p:cNvSpPr/>
          <p:nvPr/>
        </p:nvSpPr>
        <p:spPr>
          <a:xfrm rot="16183614">
            <a:off x="5831798" y="3885480"/>
            <a:ext cx="862249" cy="315709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8" tIns="26788" rIns="26788" bIns="26788">
            <a:spAutoFit/>
          </a:bodyPr>
          <a:lstStyle/>
          <a:p>
            <a:pPr defTabSz="910796">
              <a:buClr>
                <a:srgbClr val="000000"/>
              </a:buClr>
              <a:buFont typeface="Helvetica"/>
              <a:buNone/>
              <a:defRPr sz="1800"/>
            </a:pPr>
            <a:r>
              <a:rPr sz="1700" dirty="0" smtClean="0">
                <a:uFill>
                  <a:solidFill/>
                </a:uFill>
              </a:rPr>
              <a:t>Redirect</a:t>
            </a:r>
            <a:endParaRPr sz="1700" dirty="0">
              <a:uFill>
                <a:solidFill/>
              </a:uFill>
            </a:endParaRPr>
          </a:p>
        </p:txBody>
      </p:sp>
      <p:sp>
        <p:nvSpPr>
          <p:cNvPr id="21" name="Shape 244"/>
          <p:cNvSpPr/>
          <p:nvPr/>
        </p:nvSpPr>
        <p:spPr>
          <a:xfrm flipV="1">
            <a:off x="4125654" y="3424330"/>
            <a:ext cx="1389062" cy="1191"/>
          </a:xfrm>
          <a:prstGeom prst="line">
            <a:avLst/>
          </a:prstGeom>
          <a:ln w="38100">
            <a:solidFill/>
            <a:miter lim="400000"/>
            <a:headEnd type="triangle"/>
          </a:ln>
          <a:effectLst/>
        </p:spPr>
        <p:txBody>
          <a:bodyPr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22" name="Shape 245"/>
          <p:cNvSpPr/>
          <p:nvPr/>
        </p:nvSpPr>
        <p:spPr>
          <a:xfrm flipV="1">
            <a:off x="4125654" y="3225497"/>
            <a:ext cx="1389062" cy="2381"/>
          </a:xfrm>
          <a:prstGeom prst="line">
            <a:avLst/>
          </a:prstGeom>
          <a:ln w="38100">
            <a:solidFill/>
            <a:miter lim="400000"/>
            <a:tailEnd type="triangle"/>
          </a:ln>
          <a:effectLst/>
        </p:spPr>
        <p:txBody>
          <a:bodyPr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23" name="Shape 246"/>
          <p:cNvSpPr/>
          <p:nvPr/>
        </p:nvSpPr>
        <p:spPr>
          <a:xfrm>
            <a:off x="6695816" y="3338606"/>
            <a:ext cx="369888" cy="3572"/>
          </a:xfrm>
          <a:prstGeom prst="line">
            <a:avLst/>
          </a:prstGeom>
          <a:ln w="38100">
            <a:solidFill/>
            <a:miter lim="400000"/>
          </a:ln>
          <a:effectLst/>
        </p:spPr>
        <p:txBody>
          <a:bodyPr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24" name="Shape 247"/>
          <p:cNvSpPr/>
          <p:nvPr/>
        </p:nvSpPr>
        <p:spPr>
          <a:xfrm>
            <a:off x="7045066" y="3333842"/>
            <a:ext cx="0" cy="806054"/>
          </a:xfrm>
          <a:prstGeom prst="line">
            <a:avLst/>
          </a:prstGeom>
          <a:ln w="38100">
            <a:solidFill/>
            <a:miter lim="400000"/>
            <a:tailEnd type="triangle"/>
          </a:ln>
          <a:effectLst/>
        </p:spPr>
        <p:txBody>
          <a:bodyPr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25" name="Shape 248"/>
          <p:cNvSpPr>
            <a:spLocks noChangeArrowheads="1"/>
          </p:cNvSpPr>
          <p:nvPr/>
        </p:nvSpPr>
        <p:spPr bwMode="auto">
          <a:xfrm rot="16183614">
            <a:off x="6589621" y="3547447"/>
            <a:ext cx="678690" cy="31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8" tIns="26788" rIns="26788" bIns="26788">
            <a:spAutoFit/>
          </a:bodyPr>
          <a:lstStyle/>
          <a:p>
            <a:pPr defTabSz="1295400">
              <a:buClr>
                <a:srgbClr val="000000"/>
              </a:buClr>
              <a:buFont typeface="Helvetica" charset="0"/>
              <a:buNone/>
            </a:pPr>
            <a:r>
              <a:rPr lang="en-US" sz="1700"/>
              <a:t>SAML</a:t>
            </a:r>
          </a:p>
        </p:txBody>
      </p:sp>
      <p:sp>
        <p:nvSpPr>
          <p:cNvPr id="26" name="Shape 249"/>
          <p:cNvSpPr/>
          <p:nvPr/>
        </p:nvSpPr>
        <p:spPr>
          <a:xfrm>
            <a:off x="8689717" y="3138580"/>
            <a:ext cx="1044575" cy="475060"/>
          </a:xfrm>
          <a:prstGeom prst="roundRect">
            <a:avLst>
              <a:gd name="adj" fmla="val 21127"/>
            </a:avLst>
          </a:prstGeom>
          <a:solidFill>
            <a:srgbClr val="003F5E"/>
          </a:solidFill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26788" tIns="26788" rIns="26788" bIns="26788" anchor="ctr"/>
          <a:lstStyle>
            <a:lvl1pPr algn="ctr" defTabSz="1295400">
              <a:buClr>
                <a:srgbClr val="000000"/>
              </a:buClr>
              <a:buFont typeface="Helvetica"/>
              <a:defRPr sz="2400">
                <a:uFill>
                  <a:solidFill/>
                </a:uFill>
              </a:defRPr>
            </a:lvl1pPr>
          </a:lstStyle>
          <a:p>
            <a:pPr>
              <a:defRPr sz="1800">
                <a:uFillTx/>
              </a:defRPr>
            </a:pPr>
            <a:r>
              <a:rPr sz="1700" dirty="0">
                <a:uFillTx/>
              </a:rPr>
              <a:t>VOMS</a:t>
            </a:r>
          </a:p>
        </p:txBody>
      </p:sp>
      <p:pic>
        <p:nvPicPr>
          <p:cNvPr id="27" name="droppedImag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017" y="4498274"/>
            <a:ext cx="669925" cy="50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8" name="Shape 251"/>
          <p:cNvSpPr/>
          <p:nvPr/>
        </p:nvSpPr>
        <p:spPr>
          <a:xfrm>
            <a:off x="2965192" y="2984990"/>
            <a:ext cx="1044575" cy="475059"/>
          </a:xfrm>
          <a:prstGeom prst="roundRect">
            <a:avLst>
              <a:gd name="adj" fmla="val 21127"/>
            </a:avLst>
          </a:prstGeom>
          <a:ln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6788" tIns="26788" rIns="26788" bIns="26788" anchor="ctr"/>
          <a:lstStyle>
            <a:lvl1pPr algn="ctr" defTabSz="1295400">
              <a:buClr>
                <a:srgbClr val="000000"/>
              </a:buClr>
              <a:buFont typeface="Helvetica"/>
              <a:defRPr sz="2400">
                <a:uFill>
                  <a:solidFill/>
                </a:uFill>
              </a:defRPr>
            </a:lvl1pPr>
          </a:lstStyle>
          <a:p>
            <a:pPr>
              <a:defRPr sz="1800">
                <a:uFillTx/>
              </a:defRPr>
            </a:pPr>
            <a:r>
              <a:rPr sz="1700">
                <a:uFillTx/>
              </a:rPr>
              <a:t>IdP</a:t>
            </a:r>
          </a:p>
        </p:txBody>
      </p:sp>
      <p:sp>
        <p:nvSpPr>
          <p:cNvPr id="29" name="Shape 252"/>
          <p:cNvSpPr/>
          <p:nvPr/>
        </p:nvSpPr>
        <p:spPr>
          <a:xfrm>
            <a:off x="2866767" y="2890930"/>
            <a:ext cx="1044575" cy="475060"/>
          </a:xfrm>
          <a:prstGeom prst="roundRect">
            <a:avLst>
              <a:gd name="adj" fmla="val 21127"/>
            </a:avLst>
          </a:prstGeom>
          <a:ln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6788" tIns="26788" rIns="26788" bIns="26788" anchor="ctr"/>
          <a:lstStyle>
            <a:lvl1pPr algn="ctr" defTabSz="1295400">
              <a:buClr>
                <a:srgbClr val="000000"/>
              </a:buClr>
              <a:buFont typeface="Helvetica"/>
              <a:defRPr sz="2400">
                <a:uFill>
                  <a:solidFill/>
                </a:uFill>
              </a:defRPr>
            </a:lvl1pPr>
          </a:lstStyle>
          <a:p>
            <a:pPr>
              <a:defRPr sz="1800">
                <a:uFillTx/>
              </a:defRPr>
            </a:pPr>
            <a:r>
              <a:rPr sz="1700">
                <a:uFillTx/>
              </a:rPr>
              <a:t>IdP</a:t>
            </a:r>
          </a:p>
        </p:txBody>
      </p:sp>
      <p:sp>
        <p:nvSpPr>
          <p:cNvPr id="30" name="Shape 253"/>
          <p:cNvSpPr/>
          <p:nvPr/>
        </p:nvSpPr>
        <p:spPr>
          <a:xfrm>
            <a:off x="2723892" y="2811159"/>
            <a:ext cx="1044575" cy="475059"/>
          </a:xfrm>
          <a:prstGeom prst="roundRect">
            <a:avLst>
              <a:gd name="adj" fmla="val 21127"/>
            </a:avLst>
          </a:prstGeom>
          <a:ln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6788" tIns="26788" rIns="26788" bIns="26788" anchor="ctr"/>
          <a:lstStyle>
            <a:lvl1pPr algn="ctr" defTabSz="1295400">
              <a:buClr>
                <a:srgbClr val="000000"/>
              </a:buClr>
              <a:buFont typeface="Helvetica"/>
              <a:defRPr sz="2400">
                <a:uFill>
                  <a:solidFill/>
                </a:uFill>
              </a:defRPr>
            </a:lvl1pPr>
          </a:lstStyle>
          <a:p>
            <a:pPr>
              <a:defRPr sz="1800">
                <a:uFillTx/>
              </a:defRPr>
            </a:pPr>
            <a:r>
              <a:rPr sz="1700">
                <a:uFillTx/>
              </a:rPr>
              <a:t>IdP</a:t>
            </a:r>
          </a:p>
        </p:txBody>
      </p:sp>
      <p:pic>
        <p:nvPicPr>
          <p:cNvPr id="31" name="droppedImage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494" y="1872946"/>
            <a:ext cx="555519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2" name="Shape 255"/>
          <p:cNvSpPr/>
          <p:nvPr/>
        </p:nvSpPr>
        <p:spPr>
          <a:xfrm>
            <a:off x="9153266" y="4123227"/>
            <a:ext cx="965200" cy="1185863"/>
          </a:xfrm>
          <a:prstGeom prst="roundRect">
            <a:avLst>
              <a:gd name="adj" fmla="val 13889"/>
            </a:avLst>
          </a:prstGeom>
          <a:solidFill>
            <a:schemeClr val="accent3">
              <a:lumMod val="60000"/>
              <a:lumOff val="40000"/>
            </a:schemeClr>
          </a:solidFill>
          <a:ln w="25400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8" tIns="26788" rIns="26788" bIns="26788" anchor="ctr"/>
          <a:lstStyle>
            <a:lvl1pPr algn="ctr" defTabSz="1295400">
              <a:buClr>
                <a:srgbClr val="000000"/>
              </a:buClr>
              <a:buFont typeface="Helvetica"/>
              <a:defRPr sz="2400">
                <a:uFill>
                  <a:solidFill/>
                </a:uFill>
              </a:defRPr>
            </a:lvl1pPr>
          </a:lstStyle>
          <a:p>
            <a:pPr>
              <a:defRPr sz="1800">
                <a:uFillTx/>
              </a:defRPr>
            </a:pPr>
            <a:r>
              <a:rPr lang="en-US" sz="1700" dirty="0" smtClean="0">
                <a:uFillTx/>
              </a:rPr>
              <a:t>WLCG</a:t>
            </a:r>
          </a:p>
          <a:p>
            <a:pPr>
              <a:defRPr sz="1800">
                <a:uFillTx/>
              </a:defRPr>
            </a:pPr>
            <a:r>
              <a:rPr lang="en-US" sz="1700" dirty="0" smtClean="0">
                <a:uFillTx/>
              </a:rPr>
              <a:t>Grid</a:t>
            </a:r>
          </a:p>
        </p:txBody>
      </p:sp>
      <p:sp>
        <p:nvSpPr>
          <p:cNvPr id="33" name="Shape 256"/>
          <p:cNvSpPr/>
          <p:nvPr/>
        </p:nvSpPr>
        <p:spPr>
          <a:xfrm flipH="1" flipV="1">
            <a:off x="8126154" y="4725684"/>
            <a:ext cx="1016000" cy="7144"/>
          </a:xfrm>
          <a:prstGeom prst="line">
            <a:avLst/>
          </a:prstGeom>
          <a:ln w="38100">
            <a:solidFill/>
            <a:miter lim="400000"/>
            <a:headEnd type="stealth"/>
          </a:ln>
          <a:effectLst/>
        </p:spPr>
        <p:txBody>
          <a:bodyPr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34" name="Shape 257"/>
          <p:cNvSpPr/>
          <p:nvPr/>
        </p:nvSpPr>
        <p:spPr>
          <a:xfrm>
            <a:off x="8229341" y="4435686"/>
            <a:ext cx="923925" cy="577319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8" tIns="26788" rIns="26788" bIns="26788">
            <a:spAutoFit/>
          </a:bodyPr>
          <a:lstStyle/>
          <a:p>
            <a:pPr defTabSz="910796">
              <a:buClr>
                <a:srgbClr val="000000"/>
              </a:buClr>
              <a:buFont typeface="Helvetica"/>
              <a:buNone/>
              <a:defRPr sz="1800"/>
            </a:pPr>
            <a:r>
              <a:rPr sz="1700" dirty="0">
                <a:uFill>
                  <a:solidFill/>
                </a:uFill>
              </a:rPr>
              <a:t>X.509</a:t>
            </a:r>
          </a:p>
          <a:p>
            <a:pPr defTabSz="910796">
              <a:buClr>
                <a:srgbClr val="000000"/>
              </a:buClr>
              <a:buFont typeface="Helvetica"/>
              <a:buNone/>
              <a:defRPr sz="1800"/>
            </a:pPr>
            <a:r>
              <a:rPr sz="1700" dirty="0">
                <a:uFill>
                  <a:solidFill/>
                </a:uFill>
              </a:rPr>
              <a:t>VOMS</a:t>
            </a:r>
          </a:p>
        </p:txBody>
      </p:sp>
      <p:sp>
        <p:nvSpPr>
          <p:cNvPr id="35" name="Shape 258"/>
          <p:cNvSpPr/>
          <p:nvPr/>
        </p:nvSpPr>
        <p:spPr>
          <a:xfrm>
            <a:off x="7340342" y="2569461"/>
            <a:ext cx="874713" cy="448866"/>
          </a:xfrm>
          <a:prstGeom prst="roundRect">
            <a:avLst>
              <a:gd name="adj" fmla="val 22388"/>
            </a:avLst>
          </a:prstGeom>
          <a:solidFill>
            <a:srgbClr val="003F5E"/>
          </a:solidFill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26788" tIns="26788" rIns="26788" bIns="26788" anchor="ctr"/>
          <a:lstStyle>
            <a:lvl1pPr algn="ctr" defTabSz="1295400">
              <a:buClr>
                <a:srgbClr val="000000"/>
              </a:buClr>
              <a:buFont typeface="Helvetica"/>
              <a:defRPr sz="2400">
                <a:uFill>
                  <a:solidFill/>
                </a:uFill>
              </a:defRPr>
            </a:lvl1pPr>
          </a:lstStyle>
          <a:p>
            <a:pPr>
              <a:defRPr sz="1800">
                <a:uFillTx/>
              </a:defRPr>
            </a:pPr>
            <a:r>
              <a:rPr sz="1700">
                <a:uFillTx/>
              </a:rPr>
              <a:t>STS</a:t>
            </a:r>
          </a:p>
        </p:txBody>
      </p:sp>
      <p:sp>
        <p:nvSpPr>
          <p:cNvPr id="36" name="Shape 259"/>
          <p:cNvSpPr/>
          <p:nvPr/>
        </p:nvSpPr>
        <p:spPr>
          <a:xfrm>
            <a:off x="8689717" y="2020584"/>
            <a:ext cx="1044575" cy="548877"/>
          </a:xfrm>
          <a:prstGeom prst="roundRect">
            <a:avLst>
              <a:gd name="adj" fmla="val 22388"/>
            </a:avLst>
          </a:prstGeom>
          <a:solidFill>
            <a:srgbClr val="003F5E"/>
          </a:solidFill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26788" tIns="26788" rIns="26788" bIns="26788" anchor="ctr"/>
          <a:lstStyle/>
          <a:p>
            <a:pPr algn="ctr" defTabSz="910796">
              <a:buClr>
                <a:srgbClr val="000000"/>
              </a:buClr>
              <a:buFont typeface="Helvetica"/>
              <a:buNone/>
              <a:defRPr sz="1800"/>
            </a:pPr>
            <a:r>
              <a:rPr sz="1700" dirty="0">
                <a:uFill>
                  <a:solidFill/>
                </a:uFill>
              </a:rPr>
              <a:t>IOTA</a:t>
            </a:r>
          </a:p>
          <a:p>
            <a:pPr algn="ctr" defTabSz="910796">
              <a:buClr>
                <a:srgbClr val="000000"/>
              </a:buClr>
              <a:buFont typeface="Helvetica"/>
              <a:buNone/>
              <a:defRPr sz="1800"/>
            </a:pPr>
            <a:r>
              <a:rPr sz="1700" dirty="0">
                <a:uFill>
                  <a:solidFill/>
                </a:uFill>
              </a:rPr>
              <a:t>CA</a:t>
            </a:r>
          </a:p>
        </p:txBody>
      </p:sp>
      <p:sp>
        <p:nvSpPr>
          <p:cNvPr id="37" name="Shape 260"/>
          <p:cNvSpPr/>
          <p:nvPr/>
        </p:nvSpPr>
        <p:spPr>
          <a:xfrm flipH="1">
            <a:off x="7581642" y="3046903"/>
            <a:ext cx="11113" cy="1116806"/>
          </a:xfrm>
          <a:prstGeom prst="line">
            <a:avLst/>
          </a:prstGeom>
          <a:ln w="38100">
            <a:solidFill/>
            <a:miter lim="400000"/>
            <a:headEnd type="triangle"/>
          </a:ln>
          <a:effectLst/>
        </p:spPr>
        <p:txBody>
          <a:bodyPr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38" name="Shape 261"/>
          <p:cNvSpPr>
            <a:spLocks noChangeArrowheads="1"/>
          </p:cNvSpPr>
          <p:nvPr/>
        </p:nvSpPr>
        <p:spPr bwMode="auto">
          <a:xfrm rot="16183614">
            <a:off x="7118703" y="3524200"/>
            <a:ext cx="696608" cy="31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8" tIns="26788" rIns="26788" bIns="26788">
            <a:spAutoFit/>
          </a:bodyPr>
          <a:lstStyle/>
          <a:p>
            <a:pPr defTabSz="1295400">
              <a:buClr>
                <a:srgbClr val="000000"/>
              </a:buClr>
              <a:buFont typeface="Helvetica" charset="0"/>
              <a:buNone/>
            </a:pPr>
            <a:r>
              <a:rPr lang="en-US" sz="1700"/>
              <a:t>SAML</a:t>
            </a:r>
          </a:p>
        </p:txBody>
      </p:sp>
      <p:sp>
        <p:nvSpPr>
          <p:cNvPr id="39" name="Shape 262"/>
          <p:cNvSpPr/>
          <p:nvPr/>
        </p:nvSpPr>
        <p:spPr>
          <a:xfrm flipH="1">
            <a:off x="8027730" y="3020709"/>
            <a:ext cx="1587" cy="1125140"/>
          </a:xfrm>
          <a:prstGeom prst="line">
            <a:avLst/>
          </a:prstGeom>
          <a:ln w="38100">
            <a:solidFill/>
            <a:miter lim="400000"/>
            <a:tailEnd type="triangle"/>
          </a:ln>
          <a:effectLst/>
        </p:spPr>
        <p:txBody>
          <a:bodyPr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40" name="Shape 263"/>
          <p:cNvSpPr/>
          <p:nvPr/>
        </p:nvSpPr>
        <p:spPr>
          <a:xfrm rot="16183614">
            <a:off x="7695541" y="3409533"/>
            <a:ext cx="690529" cy="577319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8" tIns="26788" rIns="26788" bIns="26788">
            <a:spAutoFit/>
          </a:bodyPr>
          <a:lstStyle/>
          <a:p>
            <a:pPr defTabSz="910796">
              <a:buClr>
                <a:srgbClr val="000000"/>
              </a:buClr>
              <a:buFont typeface="Helvetica"/>
              <a:buNone/>
              <a:defRPr sz="1800"/>
            </a:pPr>
            <a:r>
              <a:rPr sz="1700">
                <a:uFill>
                  <a:solidFill/>
                </a:uFill>
              </a:rPr>
              <a:t>X.509</a:t>
            </a:r>
          </a:p>
          <a:p>
            <a:pPr defTabSz="910796">
              <a:buClr>
                <a:srgbClr val="000000"/>
              </a:buClr>
              <a:buFont typeface="Helvetica"/>
              <a:buNone/>
              <a:defRPr sz="1800"/>
            </a:pPr>
            <a:r>
              <a:rPr sz="1700" dirty="0">
                <a:uFill>
                  <a:solidFill/>
                </a:uFill>
              </a:rPr>
              <a:t>VOMS</a:t>
            </a:r>
          </a:p>
        </p:txBody>
      </p:sp>
      <p:sp>
        <p:nvSpPr>
          <p:cNvPr id="41" name="Shape 265"/>
          <p:cNvSpPr/>
          <p:nvPr/>
        </p:nvSpPr>
        <p:spPr>
          <a:xfrm>
            <a:off x="8210292" y="3013565"/>
            <a:ext cx="454025" cy="361950"/>
          </a:xfrm>
          <a:prstGeom prst="line">
            <a:avLst/>
          </a:prstGeom>
          <a:ln w="38100">
            <a:solidFill/>
            <a:miter lim="400000"/>
            <a:headEnd type="triangle"/>
            <a:tailEnd type="triangle"/>
          </a:ln>
          <a:effectLst/>
        </p:spPr>
        <p:txBody>
          <a:bodyPr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42" name="Shape 268"/>
          <p:cNvSpPr/>
          <p:nvPr/>
        </p:nvSpPr>
        <p:spPr>
          <a:xfrm flipV="1">
            <a:off x="8203941" y="2342052"/>
            <a:ext cx="471488" cy="322659"/>
          </a:xfrm>
          <a:prstGeom prst="line">
            <a:avLst/>
          </a:prstGeom>
          <a:ln w="38100">
            <a:solidFill/>
            <a:miter lim="400000"/>
            <a:headEnd type="triangle"/>
            <a:tailEnd type="triangle"/>
          </a:ln>
          <a:effectLst/>
        </p:spPr>
        <p:txBody>
          <a:bodyPr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43" name="TextBox 42"/>
          <p:cNvSpPr txBox="1"/>
          <p:nvPr/>
        </p:nvSpPr>
        <p:spPr>
          <a:xfrm>
            <a:off x="1407854" y="2274186"/>
            <a:ext cx="914400" cy="685800"/>
          </a:xfrm>
          <a:prstGeom prst="rect">
            <a:avLst/>
          </a:prstGeom>
          <a:effectLst/>
        </p:spPr>
        <p:txBody>
          <a:bodyPr wrap="none"/>
          <a:lstStyle/>
          <a:p>
            <a:pPr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06266" y="3104052"/>
            <a:ext cx="914400" cy="685800"/>
          </a:xfrm>
          <a:prstGeom prst="rect">
            <a:avLst/>
          </a:prstGeom>
          <a:effectLst/>
        </p:spPr>
        <p:txBody>
          <a:bodyPr wrap="none"/>
          <a:lstStyle/>
          <a:p>
            <a:pPr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87204" y="2476592"/>
            <a:ext cx="914400" cy="685800"/>
          </a:xfrm>
          <a:prstGeom prst="rect">
            <a:avLst/>
          </a:prstGeom>
          <a:effectLst/>
        </p:spPr>
        <p:txBody>
          <a:bodyPr wrap="none"/>
          <a:lstStyle/>
          <a:p>
            <a:pPr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9739" y="6459159"/>
            <a:ext cx="9320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3F5E"/>
                </a:solidFill>
              </a:rPr>
              <a:t>also please see https://aarc-project.eu/aarc-draft-blueprint-architecture-available-for-comments/</a:t>
            </a:r>
          </a:p>
        </p:txBody>
      </p:sp>
    </p:spTree>
    <p:extLst>
      <p:ext uri="{BB962C8B-B14F-4D97-AF65-F5344CB8AC3E}">
        <p14:creationId xmlns:p14="http://schemas.microsoft.com/office/powerpoint/2010/main" val="17768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484846"/>
              </p:ext>
            </p:extLst>
          </p:nvPr>
        </p:nvGraphicFramePr>
        <p:xfrm>
          <a:off x="444502" y="1439333"/>
          <a:ext cx="10909300" cy="4737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2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998722"/>
              </p:ext>
            </p:extLst>
          </p:nvPr>
        </p:nvGraphicFramePr>
        <p:xfrm>
          <a:off x="444500" y="1439863"/>
          <a:ext cx="10909300" cy="473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Pre-requisites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8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925716"/>
              </p:ext>
            </p:extLst>
          </p:nvPr>
        </p:nvGraphicFramePr>
        <p:xfrm>
          <a:off x="444502" y="1439334"/>
          <a:ext cx="10909300" cy="3991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implement this?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4719" y="5665213"/>
            <a:ext cx="10995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 following slides are a summary. Full documentation is available at:</a:t>
            </a:r>
            <a:endParaRPr lang="en-US" sz="2000" b="1" dirty="0" smtClean="0">
              <a:hlinkClick r:id="rId7"/>
            </a:endParaRPr>
          </a:p>
          <a:p>
            <a:r>
              <a:rPr lang="en-US" sz="2000" b="1" dirty="0" smtClean="0">
                <a:hlinkClick r:id="rId7"/>
              </a:rPr>
              <a:t>https</a:t>
            </a:r>
            <a:r>
              <a:rPr lang="en-US" sz="2000" b="1" dirty="0">
                <a:hlinkClick r:id="rId7"/>
              </a:rPr>
              <a:t>://espace.cern.ch/authentication/CERN%20Authentication/WLCG%20Federated%20Access.aspx</a:t>
            </a:r>
            <a:r>
              <a:rPr lang="en-U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99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Web Service must be enabled as a SAML2 Service Provider</a:t>
            </a:r>
          </a:p>
          <a:p>
            <a:r>
              <a:rPr lang="en-US" dirty="0" smtClean="0"/>
              <a:t>Supported technologies at CERN are:</a:t>
            </a:r>
          </a:p>
          <a:p>
            <a:pPr lvl="1"/>
            <a:r>
              <a:rPr lang="en-US" dirty="0" smtClean="0"/>
              <a:t>Mellon </a:t>
            </a:r>
            <a:r>
              <a:rPr lang="en-US" dirty="0">
                <a:hlinkClick r:id="rId2"/>
              </a:rPr>
              <a:t>https://espace.cern.ch/authentication/CERN%20Authentication/Configure%20a%</a:t>
            </a:r>
            <a:r>
              <a:rPr lang="en-US" dirty="0" smtClean="0">
                <a:hlinkClick r:id="rId2"/>
              </a:rPr>
              <a:t>20Mod_MellonA%20Application.aspx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Shibboleth </a:t>
            </a:r>
            <a:r>
              <a:rPr lang="en-US" dirty="0">
                <a:hlinkClick r:id="rId3"/>
              </a:rPr>
              <a:t>https://espace.cern.ch/authentication/CERN%20Authentication/Configure%20a%20Shibboleth%20Application.aspx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Register your service with CERN SSO</a:t>
            </a:r>
          </a:p>
          <a:p>
            <a:endParaRPr lang="en-US" dirty="0"/>
          </a:p>
          <a:p>
            <a:r>
              <a:rPr lang="en-US" dirty="0" smtClean="0"/>
              <a:t>You will be connected to eduGAIN via the</a:t>
            </a:r>
            <a:br>
              <a:rPr lang="en-US" dirty="0" smtClean="0"/>
            </a:br>
            <a:r>
              <a:rPr lang="en-US" dirty="0" smtClean="0"/>
              <a:t>CERN SSO IdP/SP Proxy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Enable SSO</a:t>
            </a:r>
            <a:endParaRPr lang="en-US" dirty="0"/>
          </a:p>
        </p:txBody>
      </p:sp>
      <p:sp>
        <p:nvSpPr>
          <p:cNvPr id="2" name="Cloud 1"/>
          <p:cNvSpPr/>
          <p:nvPr/>
        </p:nvSpPr>
        <p:spPr>
          <a:xfrm>
            <a:off x="9792035" y="4695948"/>
            <a:ext cx="2100807" cy="1114939"/>
          </a:xfrm>
          <a:prstGeom prst="cloud">
            <a:avLst/>
          </a:prstGeom>
          <a:noFill/>
          <a:ln>
            <a:solidFill>
              <a:srgbClr val="003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5974" y="4981264"/>
            <a:ext cx="1629190" cy="42500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32293" y="4562252"/>
            <a:ext cx="2389524" cy="1554173"/>
          </a:xfrm>
          <a:prstGeom prst="roundRect">
            <a:avLst/>
          </a:prstGeom>
          <a:solidFill>
            <a:srgbClr val="FFFFFF"/>
          </a:solidFill>
          <a:ln>
            <a:solidFill>
              <a:srgbClr val="003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020777" y="4996752"/>
            <a:ext cx="852207" cy="584904"/>
          </a:xfrm>
          <a:prstGeom prst="roundRect">
            <a:avLst/>
          </a:prstGeom>
          <a:solidFill>
            <a:srgbClr val="FFFFFF"/>
          </a:solidFill>
          <a:ln>
            <a:solidFill>
              <a:srgbClr val="003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13F5E"/>
                </a:solidFill>
              </a:rPr>
              <a:t>CERN</a:t>
            </a:r>
          </a:p>
          <a:p>
            <a:pPr algn="ctr"/>
            <a:r>
              <a:rPr lang="en-US" dirty="0" smtClean="0">
                <a:solidFill>
                  <a:srgbClr val="013F5E"/>
                </a:solidFill>
              </a:rPr>
              <a:t>SSO</a:t>
            </a:r>
            <a:endParaRPr lang="en-US" dirty="0">
              <a:solidFill>
                <a:srgbClr val="013F5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32813" y="5013463"/>
            <a:ext cx="518008" cy="685174"/>
          </a:xfrm>
          <a:prstGeom prst="roundRect">
            <a:avLst/>
          </a:prstGeom>
          <a:solidFill>
            <a:srgbClr val="F57A1E"/>
          </a:solidFill>
          <a:ln>
            <a:solidFill>
              <a:srgbClr val="00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702701" y="4980040"/>
            <a:ext cx="449159" cy="735308"/>
          </a:xfrm>
          <a:prstGeom prst="roundRect">
            <a:avLst/>
          </a:prstGeom>
          <a:solidFill>
            <a:srgbClr val="FFFFFF"/>
          </a:solidFill>
          <a:ln>
            <a:solidFill>
              <a:srgbClr val="003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 smtClean="0">
                <a:solidFill>
                  <a:srgbClr val="013F5E"/>
                </a:solidFill>
              </a:rPr>
              <a:t>SAML2</a:t>
            </a:r>
          </a:p>
          <a:p>
            <a:pPr algn="ctr"/>
            <a:r>
              <a:rPr lang="en-US" sz="1200" dirty="0" smtClean="0">
                <a:solidFill>
                  <a:srgbClr val="013F5E"/>
                </a:solidFill>
              </a:rPr>
              <a:t>SP</a:t>
            </a:r>
            <a:endParaRPr lang="en-US" sz="1200" dirty="0">
              <a:solidFill>
                <a:srgbClr val="013F5E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235410" y="5297560"/>
            <a:ext cx="735238" cy="0"/>
          </a:xfrm>
          <a:prstGeom prst="straightConnector1">
            <a:avLst/>
          </a:prstGeom>
          <a:ln>
            <a:solidFill>
              <a:srgbClr val="013F5E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958545" y="5266133"/>
            <a:ext cx="735238" cy="0"/>
          </a:xfrm>
          <a:prstGeom prst="straightConnector1">
            <a:avLst/>
          </a:prstGeom>
          <a:ln>
            <a:solidFill>
              <a:srgbClr val="013F5E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10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4"/>
            <a:ext cx="10909300" cy="2287340"/>
          </a:xfrm>
        </p:spPr>
        <p:txBody>
          <a:bodyPr>
            <a:normAutofit/>
          </a:bodyPr>
          <a:lstStyle/>
          <a:p>
            <a:r>
              <a:rPr lang="en-US" dirty="0" smtClean="0"/>
              <a:t>To make installation simple</a:t>
            </a:r>
            <a:r>
              <a:rPr lang="is-IS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STS </a:t>
            </a:r>
            <a:r>
              <a:rPr lang="en-US" dirty="0"/>
              <a:t>is available as a puppet module at https://gitlab.cern.ch/ai/it-puppet-module-</a:t>
            </a:r>
            <a:r>
              <a:rPr lang="en-US" dirty="0" err="1" smtClean="0"/>
              <a:t>sts</a:t>
            </a:r>
            <a:endParaRPr lang="en-US" dirty="0" smtClean="0"/>
          </a:p>
          <a:p>
            <a:pPr lvl="1"/>
            <a:r>
              <a:rPr lang="en-US" dirty="0"/>
              <a:t>STS Virtual Machines </a:t>
            </a:r>
            <a:r>
              <a:rPr lang="en-US" dirty="0" smtClean="0"/>
              <a:t>should </a:t>
            </a:r>
            <a:r>
              <a:rPr lang="en-US" dirty="0"/>
              <a:t>be created in the Puppet </a:t>
            </a:r>
            <a:r>
              <a:rPr lang="en-US" dirty="0" err="1"/>
              <a:t>hostgroup</a:t>
            </a:r>
            <a:r>
              <a:rPr lang="en-US" dirty="0"/>
              <a:t> </a:t>
            </a:r>
            <a:r>
              <a:rPr lang="en-US" dirty="0" err="1"/>
              <a:t>federatedidentity</a:t>
            </a:r>
            <a:r>
              <a:rPr lang="en-US" dirty="0"/>
              <a:t>/</a:t>
            </a:r>
            <a:r>
              <a:rPr lang="en-US" dirty="0" err="1"/>
              <a:t>sts</a:t>
            </a:r>
            <a:r>
              <a:rPr lang="en-US" dirty="0"/>
              <a:t>, which includes all additional modules and packages required for easy </a:t>
            </a:r>
            <a:r>
              <a:rPr lang="en-US" dirty="0" smtClean="0"/>
              <a:t>installation 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Configure your STS service with Puppet (example below)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an STS instance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4328" y="3938669"/>
            <a:ext cx="11463029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sts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::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config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::</a:t>
            </a:r>
            <a:r>
              <a:rPr lang="en-US" b="1" dirty="0" err="1">
                <a:solidFill>
                  <a:srgbClr val="F57A1E"/>
                </a:solidFill>
                <a:latin typeface="Consolas"/>
                <a:cs typeface="Consolas"/>
              </a:rPr>
              <a:t>entity_id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: https://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educert.cern.ch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/</a:t>
            </a:r>
          </a:p>
          <a:p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sts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::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config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::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consumer_service_url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: https://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educert.cern.ch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/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Shibboleth.sso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/SAML2/POST</a:t>
            </a:r>
          </a:p>
          <a:p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sts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::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config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::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voms_base_url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: https://ftsvoms01.cern.ch:8443/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voms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/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bitface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olas"/>
              <a:cs typeface="Consolas"/>
            </a:endParaRPr>
          </a:p>
          <a:p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sts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::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config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::</a:t>
            </a:r>
            <a:r>
              <a:rPr lang="en-US" b="1" dirty="0" err="1">
                <a:solidFill>
                  <a:srgbClr val="F57A1E"/>
                </a:solidFill>
                <a:latin typeface="Consolas"/>
                <a:cs typeface="Consolas"/>
              </a:rPr>
              <a:t>vo_name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: /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bitface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olas"/>
              <a:cs typeface="Consolas"/>
            </a:endParaRPr>
          </a:p>
          <a:p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sts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::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config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::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vomses_file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: /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etc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/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vomses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/bitface-ftsvoms01.cern.ch</a:t>
            </a:r>
          </a:p>
          <a:p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sts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::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config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::</a:t>
            </a:r>
            <a:r>
              <a:rPr lang="en-US" b="1" dirty="0" err="1">
                <a:solidFill>
                  <a:srgbClr val="F57A1E"/>
                </a:solidFill>
                <a:latin typeface="Consolas"/>
                <a:cs typeface="Consolas"/>
              </a:rPr>
              <a:t>match_attribute_name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: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eduGAINID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olas"/>
              <a:cs typeface="Consolas"/>
            </a:endParaRPr>
          </a:p>
          <a:p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sts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::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config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::</a:t>
            </a:r>
            <a:r>
              <a:rPr lang="en-US" b="1" dirty="0" err="1">
                <a:solidFill>
                  <a:srgbClr val="F57A1E"/>
                </a:solidFill>
                <a:latin typeface="Consolas"/>
                <a:cs typeface="Consolas"/>
              </a:rPr>
              <a:t>incoming_attribute_id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: http://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schemas.xmlsoap.org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/claims/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CommonName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759739" y="5999444"/>
            <a:ext cx="3124761" cy="718597"/>
          </a:xfrm>
          <a:prstGeom prst="wedgeEllipseCallout">
            <a:avLst>
              <a:gd name="adj1" fmla="val -69194"/>
              <a:gd name="adj2" fmla="val -4680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We’ll move on to this in a second!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62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89432" y="2155790"/>
            <a:ext cx="4488700" cy="3108346"/>
          </a:xfrm>
          <a:prstGeom prst="rect">
            <a:avLst/>
          </a:prstGeom>
          <a:ln>
            <a:solidFill>
              <a:srgbClr val="003F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&lt;</a:t>
            </a:r>
            <a:r>
              <a:rPr lang="en-US" sz="1400" dirty="0" err="1" smtClean="0"/>
              <a:t>AttributeStatement</a:t>
            </a:r>
            <a:r>
              <a:rPr lang="en-US" sz="1400" dirty="0" smtClean="0"/>
              <a:t>&gt;</a:t>
            </a:r>
          </a:p>
          <a:p>
            <a:r>
              <a:rPr lang="en-US" sz="1400" dirty="0" smtClean="0"/>
              <a:t>  &lt;Attribute Name=“UPN"&gt;</a:t>
            </a:r>
          </a:p>
          <a:p>
            <a:r>
              <a:rPr lang="en-US" sz="1400" dirty="0" smtClean="0"/>
              <a:t>    &lt;</a:t>
            </a:r>
            <a:r>
              <a:rPr lang="en-US" sz="1400" dirty="0" err="1" smtClean="0"/>
              <a:t>AttributeValue</a:t>
            </a:r>
            <a:r>
              <a:rPr lang="en-US" sz="1400" dirty="0" smtClean="0"/>
              <a:t>&gt;hannah.short08@gmail.com&lt;/</a:t>
            </a:r>
            <a:r>
              <a:rPr lang="en-US" sz="1400" dirty="0" err="1" smtClean="0"/>
              <a:t>AttributeValue</a:t>
            </a:r>
            <a:r>
              <a:rPr lang="en-US" sz="1400" dirty="0" smtClean="0"/>
              <a:t>&gt;</a:t>
            </a:r>
          </a:p>
          <a:p>
            <a:r>
              <a:rPr lang="en-US" sz="1400" dirty="0" smtClean="0"/>
              <a:t>  &lt;/Attribute&gt;</a:t>
            </a:r>
          </a:p>
          <a:p>
            <a:r>
              <a:rPr lang="en-US" sz="1400" dirty="0" smtClean="0"/>
              <a:t>  &lt;Attribute Name=“</a:t>
            </a:r>
            <a:r>
              <a:rPr lang="en-US" sz="1400" dirty="0" err="1" smtClean="0"/>
              <a:t>EmailAddress</a:t>
            </a:r>
            <a:r>
              <a:rPr lang="en-US" sz="1400" dirty="0" smtClean="0"/>
              <a:t>"&gt;</a:t>
            </a:r>
          </a:p>
          <a:p>
            <a:r>
              <a:rPr lang="en-US" sz="1400" dirty="0" smtClean="0"/>
              <a:t>    &lt;</a:t>
            </a:r>
            <a:r>
              <a:rPr lang="en-US" sz="1400" dirty="0" err="1" smtClean="0"/>
              <a:t>AttributeValue</a:t>
            </a:r>
            <a:r>
              <a:rPr lang="en-US" sz="1400" dirty="0" smtClean="0"/>
              <a:t>&gt;hannah.short08@gmail.com&lt;/</a:t>
            </a:r>
            <a:r>
              <a:rPr lang="en-US" sz="1400" dirty="0" err="1" smtClean="0"/>
              <a:t>AttributeValue</a:t>
            </a:r>
            <a:r>
              <a:rPr lang="en-US" sz="1400" dirty="0" smtClean="0"/>
              <a:t>&gt;</a:t>
            </a:r>
          </a:p>
          <a:p>
            <a:r>
              <a:rPr lang="en-US" sz="1400" dirty="0" smtClean="0"/>
              <a:t>  &lt;/Attribute&gt;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en-US" sz="1400" b="1" dirty="0" smtClean="0">
                <a:solidFill>
                  <a:srgbClr val="FF6600"/>
                </a:solidFill>
              </a:rPr>
              <a:t>&lt;Attribute Name=“</a:t>
            </a:r>
            <a:r>
              <a:rPr lang="en-US" sz="1400" b="1" dirty="0" err="1" smtClean="0">
                <a:solidFill>
                  <a:srgbClr val="FF6600"/>
                </a:solidFill>
              </a:rPr>
              <a:t>CommonName</a:t>
            </a:r>
            <a:r>
              <a:rPr lang="en-US" sz="1400" b="1" dirty="0" smtClean="0">
                <a:solidFill>
                  <a:srgbClr val="FF6600"/>
                </a:solidFill>
              </a:rPr>
              <a:t>"&gt;</a:t>
            </a:r>
          </a:p>
          <a:p>
            <a:r>
              <a:rPr lang="en-US" sz="1400" b="1" dirty="0" smtClean="0">
                <a:solidFill>
                  <a:srgbClr val="FF6600"/>
                </a:solidFill>
              </a:rPr>
              <a:t>    &lt;</a:t>
            </a:r>
            <a:r>
              <a:rPr lang="en-US" sz="1400" b="1" dirty="0" err="1" smtClean="0">
                <a:solidFill>
                  <a:srgbClr val="FF6600"/>
                </a:solidFill>
              </a:rPr>
              <a:t>AttributeValue</a:t>
            </a:r>
            <a:r>
              <a:rPr lang="en-US" sz="1400" b="1" dirty="0" smtClean="0">
                <a:solidFill>
                  <a:srgbClr val="FF6600"/>
                </a:solidFill>
              </a:rPr>
              <a:t>&gt;f72ba133e9413837dea1&lt;/</a:t>
            </a:r>
            <a:r>
              <a:rPr lang="en-US" sz="1400" b="1" dirty="0" err="1" smtClean="0">
                <a:solidFill>
                  <a:srgbClr val="FF6600"/>
                </a:solidFill>
              </a:rPr>
              <a:t>AttributeValue</a:t>
            </a:r>
            <a:r>
              <a:rPr lang="en-US" sz="1400" b="1" dirty="0" smtClean="0">
                <a:solidFill>
                  <a:srgbClr val="FF6600"/>
                </a:solidFill>
              </a:rPr>
              <a:t>&gt;</a:t>
            </a:r>
          </a:p>
          <a:p>
            <a:r>
              <a:rPr lang="en-US" sz="1400" b="1" dirty="0" smtClean="0">
                <a:solidFill>
                  <a:srgbClr val="FF6600"/>
                </a:solidFill>
              </a:rPr>
              <a:t>  &lt;/Attribute&gt;</a:t>
            </a:r>
          </a:p>
          <a:p>
            <a:r>
              <a:rPr lang="en-US" sz="1400" dirty="0" smtClean="0"/>
              <a:t>&lt;/</a:t>
            </a:r>
            <a:r>
              <a:rPr lang="en-US" sz="1400" dirty="0" err="1" smtClean="0"/>
              <a:t>AttributeStatement</a:t>
            </a:r>
            <a:r>
              <a:rPr lang="en-US" sz="1400" dirty="0" smtClean="0"/>
              <a:t>&gt;</a:t>
            </a:r>
            <a:endParaRPr lang="en-US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3439378" y="2188279"/>
            <a:ext cx="930431" cy="830003"/>
          </a:xfrm>
          <a:prstGeom prst="roundRect">
            <a:avLst/>
          </a:prstGeom>
          <a:ln>
            <a:solidFill>
              <a:srgbClr val="003F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IdP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439378" y="3535379"/>
            <a:ext cx="930431" cy="830003"/>
          </a:xfrm>
          <a:prstGeom prst="roundRect">
            <a:avLst/>
          </a:prstGeom>
          <a:ln>
            <a:solidFill>
              <a:srgbClr val="003F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CERN SSO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439378" y="4895056"/>
            <a:ext cx="930431" cy="830003"/>
          </a:xfrm>
          <a:prstGeom prst="roundRect">
            <a:avLst/>
          </a:prstGeom>
          <a:ln>
            <a:solidFill>
              <a:srgbClr val="003F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Service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867" y="3382910"/>
            <a:ext cx="1260972" cy="1260972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9" idx="2"/>
          </p:cNvCxnSpPr>
          <p:nvPr/>
        </p:nvCxnSpPr>
        <p:spPr>
          <a:xfrm>
            <a:off x="2611353" y="4643882"/>
            <a:ext cx="630486" cy="638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627995" y="4518329"/>
            <a:ext cx="0" cy="251105"/>
          </a:xfrm>
          <a:prstGeom prst="straightConnector1">
            <a:avLst/>
          </a:prstGeom>
          <a:ln>
            <a:solidFill>
              <a:srgbClr val="003F5E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06371" y="3144040"/>
            <a:ext cx="0" cy="238871"/>
          </a:xfrm>
          <a:prstGeom prst="straightConnector1">
            <a:avLst/>
          </a:prstGeom>
          <a:ln>
            <a:solidFill>
              <a:srgbClr val="003F5E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654661" y="3131805"/>
            <a:ext cx="0" cy="251105"/>
          </a:xfrm>
          <a:prstGeom prst="straightConnector1">
            <a:avLst/>
          </a:prstGeom>
          <a:ln>
            <a:solidFill>
              <a:srgbClr val="003F5E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06371" y="4530563"/>
            <a:ext cx="0" cy="238871"/>
          </a:xfrm>
          <a:prstGeom prst="straightConnector1">
            <a:avLst/>
          </a:prstGeom>
          <a:ln>
            <a:solidFill>
              <a:srgbClr val="003F5E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95546" y="4643882"/>
            <a:ext cx="943004" cy="0"/>
          </a:xfrm>
          <a:prstGeom prst="straightConnector1">
            <a:avLst/>
          </a:prstGeom>
          <a:ln>
            <a:solidFill>
              <a:srgbClr val="003F5E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itle 3"/>
          <p:cNvSpPr txBox="1">
            <a:spLocks/>
          </p:cNvSpPr>
          <p:nvPr/>
        </p:nvSpPr>
        <p:spPr>
          <a:xfrm>
            <a:off x="608046" y="2270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err="1" smtClean="0"/>
              <a:t>Authorise</a:t>
            </a:r>
            <a:r>
              <a:rPr lang="en-US" dirty="0" smtClean="0"/>
              <a:t> users with VOMS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4849" y="1370347"/>
            <a:ext cx="999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F5E"/>
                </a:solidFill>
              </a:rPr>
              <a:t>User data is contained in the incoming SAML assertion – at CERN we use </a:t>
            </a:r>
            <a:r>
              <a:rPr lang="en-US" dirty="0" err="1" smtClean="0">
                <a:solidFill>
                  <a:srgbClr val="003F5E"/>
                </a:solidFill>
              </a:rPr>
              <a:t>CommonName</a:t>
            </a:r>
            <a:r>
              <a:rPr lang="en-US" dirty="0" smtClean="0">
                <a:solidFill>
                  <a:srgbClr val="003F5E"/>
                </a:solidFill>
              </a:rPr>
              <a:t> to identify users</a:t>
            </a:r>
            <a:endParaRPr lang="en-US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2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211497"/>
              </p:ext>
            </p:extLst>
          </p:nvPr>
        </p:nvGraphicFramePr>
        <p:xfrm>
          <a:off x="444502" y="1439333"/>
          <a:ext cx="10909300" cy="4737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3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608046" y="2270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err="1" smtClean="0"/>
              <a:t>Authorise</a:t>
            </a:r>
            <a:r>
              <a:rPr lang="en-US" dirty="0" smtClean="0"/>
              <a:t> users with VOMS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3205438" y="2305260"/>
            <a:ext cx="930431" cy="830003"/>
          </a:xfrm>
          <a:prstGeom prst="roundRect">
            <a:avLst/>
          </a:prstGeom>
          <a:ln>
            <a:solidFill>
              <a:srgbClr val="003F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IdP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3205438" y="3652360"/>
            <a:ext cx="930431" cy="830003"/>
          </a:xfrm>
          <a:prstGeom prst="roundRect">
            <a:avLst/>
          </a:prstGeom>
          <a:ln>
            <a:solidFill>
              <a:srgbClr val="003F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CERN SSO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205438" y="5012037"/>
            <a:ext cx="930431" cy="830003"/>
          </a:xfrm>
          <a:prstGeom prst="roundRect">
            <a:avLst/>
          </a:prstGeom>
          <a:ln>
            <a:solidFill>
              <a:srgbClr val="003F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Service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927" y="3499891"/>
            <a:ext cx="1260972" cy="1260972"/>
          </a:xfrm>
          <a:prstGeom prst="rect">
            <a:avLst/>
          </a:prstGeom>
          <a:ln>
            <a:noFill/>
          </a:ln>
        </p:spPr>
      </p:pic>
      <p:cxnSp>
        <p:nvCxnSpPr>
          <p:cNvPr id="22" name="Straight Arrow Connector 21"/>
          <p:cNvCxnSpPr>
            <a:stCxn id="21" idx="2"/>
          </p:cNvCxnSpPr>
          <p:nvPr/>
        </p:nvCxnSpPr>
        <p:spPr>
          <a:xfrm>
            <a:off x="2377413" y="4760863"/>
            <a:ext cx="630486" cy="638043"/>
          </a:xfrm>
          <a:prstGeom prst="straightConnector1">
            <a:avLst/>
          </a:prstGeom>
          <a:ln>
            <a:solidFill>
              <a:srgbClr val="003F5E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394055" y="4635310"/>
            <a:ext cx="0" cy="251105"/>
          </a:xfrm>
          <a:prstGeom prst="straightConnector1">
            <a:avLst/>
          </a:prstGeom>
          <a:ln>
            <a:solidFill>
              <a:srgbClr val="003F5E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972431" y="3261021"/>
            <a:ext cx="0" cy="238871"/>
          </a:xfrm>
          <a:prstGeom prst="straightConnector1">
            <a:avLst/>
          </a:prstGeom>
          <a:ln>
            <a:solidFill>
              <a:srgbClr val="003F5E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420721" y="3248786"/>
            <a:ext cx="0" cy="251105"/>
          </a:xfrm>
          <a:prstGeom prst="straightConnector1">
            <a:avLst/>
          </a:prstGeom>
          <a:ln>
            <a:solidFill>
              <a:srgbClr val="003F5E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972431" y="4647544"/>
            <a:ext cx="0" cy="238871"/>
          </a:xfrm>
          <a:prstGeom prst="straightConnector1">
            <a:avLst/>
          </a:prstGeom>
          <a:ln>
            <a:solidFill>
              <a:srgbClr val="003F5E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5030099" y="5012037"/>
            <a:ext cx="930431" cy="830003"/>
          </a:xfrm>
          <a:prstGeom prst="roundRect">
            <a:avLst/>
          </a:prstGeom>
          <a:ln>
            <a:solidFill>
              <a:srgbClr val="003F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STS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6740080" y="5013528"/>
            <a:ext cx="1152801" cy="830003"/>
          </a:xfrm>
          <a:prstGeom prst="roundRect">
            <a:avLst/>
          </a:prstGeom>
          <a:ln>
            <a:solidFill>
              <a:srgbClr val="003F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VOMS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275712" y="5398906"/>
            <a:ext cx="539123" cy="1"/>
          </a:xfrm>
          <a:prstGeom prst="straightConnector1">
            <a:avLst/>
          </a:prstGeom>
          <a:ln>
            <a:solidFill>
              <a:srgbClr val="003F5E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050079" y="5375245"/>
            <a:ext cx="539123" cy="1"/>
          </a:xfrm>
          <a:prstGeom prst="straightConnector1">
            <a:avLst/>
          </a:prstGeom>
          <a:ln>
            <a:solidFill>
              <a:srgbClr val="003F5E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263137" y="5689641"/>
            <a:ext cx="551698" cy="1"/>
          </a:xfrm>
          <a:prstGeom prst="straightConnector1">
            <a:avLst/>
          </a:prstGeom>
          <a:ln>
            <a:solidFill>
              <a:srgbClr val="003F5E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050079" y="5689642"/>
            <a:ext cx="551698" cy="1"/>
          </a:xfrm>
          <a:prstGeom prst="straightConnector1">
            <a:avLst/>
          </a:prstGeom>
          <a:ln>
            <a:solidFill>
              <a:srgbClr val="003F5E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960530" y="1961031"/>
            <a:ext cx="4488700" cy="2394084"/>
          </a:xfrm>
          <a:prstGeom prst="rect">
            <a:avLst/>
          </a:prstGeom>
          <a:ln>
            <a:solidFill>
              <a:srgbClr val="003F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&lt;Record&gt;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&lt;Personal information /&gt;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&lt;Certificates /&gt;</a:t>
            </a:r>
          </a:p>
          <a:p>
            <a:r>
              <a:rPr lang="en-US" sz="1400" dirty="0" smtClean="0"/>
              <a:t>  &lt;Groups and Roles /&gt;</a:t>
            </a:r>
          </a:p>
          <a:p>
            <a:r>
              <a:rPr lang="en-US" sz="1400" dirty="0" smtClean="0"/>
              <a:t>  &lt;Attributes &gt;</a:t>
            </a:r>
          </a:p>
          <a:p>
            <a:r>
              <a:rPr lang="en-US" sz="1400" b="1" dirty="0" smtClean="0">
                <a:solidFill>
                  <a:srgbClr val="FF6600"/>
                </a:solidFill>
              </a:rPr>
              <a:t>    &lt;Attribute Name=“</a:t>
            </a:r>
            <a:r>
              <a:rPr lang="en-US" sz="1400" b="1" dirty="0" err="1" smtClean="0">
                <a:solidFill>
                  <a:srgbClr val="FF6600"/>
                </a:solidFill>
              </a:rPr>
              <a:t>eduGAINID</a:t>
            </a:r>
            <a:r>
              <a:rPr lang="en-US" sz="1400" b="1" dirty="0" smtClean="0">
                <a:solidFill>
                  <a:srgbClr val="FF6600"/>
                </a:solidFill>
              </a:rPr>
              <a:t>"&gt;</a:t>
            </a:r>
          </a:p>
          <a:p>
            <a:r>
              <a:rPr lang="en-US" sz="1400" b="1" dirty="0" smtClean="0">
                <a:solidFill>
                  <a:srgbClr val="FF6600"/>
                </a:solidFill>
              </a:rPr>
              <a:t>      &lt;</a:t>
            </a:r>
            <a:r>
              <a:rPr lang="en-US" sz="1400" b="1" dirty="0" err="1" smtClean="0">
                <a:solidFill>
                  <a:srgbClr val="FF6600"/>
                </a:solidFill>
              </a:rPr>
              <a:t>AttributeValue</a:t>
            </a:r>
            <a:r>
              <a:rPr lang="en-US" sz="1400" b="1" dirty="0" smtClean="0">
                <a:solidFill>
                  <a:srgbClr val="FF6600"/>
                </a:solidFill>
              </a:rPr>
              <a:t>&gt;f72ba133e9413837dea1&lt;/</a:t>
            </a:r>
            <a:r>
              <a:rPr lang="en-US" sz="1400" b="1" dirty="0" err="1" smtClean="0">
                <a:solidFill>
                  <a:srgbClr val="FF6600"/>
                </a:solidFill>
              </a:rPr>
              <a:t>AttributeValue</a:t>
            </a:r>
            <a:r>
              <a:rPr lang="en-US" sz="1400" b="1" dirty="0" smtClean="0">
                <a:solidFill>
                  <a:srgbClr val="FF6600"/>
                </a:solidFill>
              </a:rPr>
              <a:t>&gt;</a:t>
            </a:r>
          </a:p>
          <a:p>
            <a:r>
              <a:rPr lang="en-US" sz="1400" b="1" dirty="0" smtClean="0">
                <a:solidFill>
                  <a:srgbClr val="FF6600"/>
                </a:solidFill>
              </a:rPr>
              <a:t>    &lt;/Attribute&gt;</a:t>
            </a:r>
          </a:p>
          <a:p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 &lt;/Attributes&gt;</a:t>
            </a:r>
          </a:p>
          <a:p>
            <a:r>
              <a:rPr lang="en-US" sz="1400" dirty="0" smtClean="0"/>
              <a:t>&lt;/Record&gt;</a:t>
            </a:r>
            <a:endParaRPr lang="en-US" sz="14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7216350" y="4482363"/>
            <a:ext cx="0" cy="407375"/>
          </a:xfrm>
          <a:prstGeom prst="straightConnector1">
            <a:avLst/>
          </a:prstGeom>
          <a:ln>
            <a:solidFill>
              <a:srgbClr val="003F5E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84849" y="1370346"/>
            <a:ext cx="10427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F5E"/>
                </a:solidFill>
              </a:rPr>
              <a:t>VOMS attributes can be configured for each user. Here we have set up an </a:t>
            </a:r>
            <a:r>
              <a:rPr lang="en-US" dirty="0" err="1" smtClean="0">
                <a:solidFill>
                  <a:srgbClr val="003F5E"/>
                </a:solidFill>
              </a:rPr>
              <a:t>eduGAINID</a:t>
            </a:r>
            <a:r>
              <a:rPr lang="en-US" dirty="0" smtClean="0">
                <a:solidFill>
                  <a:srgbClr val="003F5E"/>
                </a:solidFill>
              </a:rPr>
              <a:t> attribute for the user that matches the incoming </a:t>
            </a:r>
            <a:r>
              <a:rPr lang="en-US" dirty="0" err="1" smtClean="0">
                <a:solidFill>
                  <a:srgbClr val="003F5E"/>
                </a:solidFill>
              </a:rPr>
              <a:t>CommonName</a:t>
            </a:r>
            <a:r>
              <a:rPr lang="en-US" dirty="0" smtClean="0">
                <a:solidFill>
                  <a:srgbClr val="003F5E"/>
                </a:solidFill>
              </a:rPr>
              <a:t>.</a:t>
            </a:r>
            <a:endParaRPr lang="en-US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Depending on your VO, you may be able to use VOMS </a:t>
            </a:r>
            <a:r>
              <a:rPr lang="en-US" dirty="0" err="1"/>
              <a:t>A</a:t>
            </a:r>
            <a:r>
              <a:rPr lang="en-US" dirty="0" err="1" smtClean="0"/>
              <a:t>uthorisation</a:t>
            </a:r>
            <a:r>
              <a:rPr lang="en-US" dirty="0" smtClean="0"/>
              <a:t> already!</a:t>
            </a:r>
          </a:p>
          <a:p>
            <a:r>
              <a:rPr lang="en-US" dirty="0" smtClean="0"/>
              <a:t>For some VOs, nickname contains the CERN ID, e.g. </a:t>
            </a:r>
            <a:r>
              <a:rPr lang="en-US" dirty="0" err="1" smtClean="0"/>
              <a:t>jsmith</a:t>
            </a:r>
            <a:r>
              <a:rPr lang="en-US" dirty="0" smtClean="0"/>
              <a:t>, of the user</a:t>
            </a:r>
          </a:p>
          <a:p>
            <a:r>
              <a:rPr lang="en-US" dirty="0" smtClean="0"/>
              <a:t>Currently all users have CERN IDs, since they all have CERN accounts</a:t>
            </a:r>
          </a:p>
          <a:p>
            <a:r>
              <a:rPr lang="en-US" dirty="0" smtClean="0"/>
              <a:t>We are working on how to make this work smoothly for future users without a CERN account </a:t>
            </a:r>
            <a:r>
              <a:rPr lang="en-US" dirty="0" smtClean="0">
                <a:sym typeface="Wingdings"/>
              </a:rPr>
              <a:t>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Authorise</a:t>
            </a:r>
            <a:r>
              <a:rPr lang="en-US" dirty="0"/>
              <a:t> users with VOMS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5369" y="3592972"/>
            <a:ext cx="5232246" cy="2356336"/>
          </a:xfrm>
          <a:prstGeom prst="rect">
            <a:avLst/>
          </a:prstGeom>
          <a:ln>
            <a:solidFill>
              <a:srgbClr val="003F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00" dirty="0" smtClean="0"/>
              <a:t>&lt;</a:t>
            </a:r>
            <a:r>
              <a:rPr lang="en-US" sz="1300" dirty="0" err="1" smtClean="0"/>
              <a:t>AttributeStatement</a:t>
            </a:r>
            <a:r>
              <a:rPr lang="en-US" sz="1300" dirty="0" smtClean="0"/>
              <a:t>&gt;</a:t>
            </a:r>
          </a:p>
          <a:p>
            <a:r>
              <a:rPr lang="en-US" sz="1300" dirty="0" smtClean="0"/>
              <a:t> </a:t>
            </a:r>
            <a:r>
              <a:rPr lang="en-US" sz="1300" dirty="0"/>
              <a:t> </a:t>
            </a:r>
            <a:r>
              <a:rPr lang="en-US" sz="1300" dirty="0" smtClean="0"/>
              <a:t>&lt;Attribute Name=“</a:t>
            </a:r>
            <a:r>
              <a:rPr lang="en-US" sz="1300" dirty="0" err="1" smtClean="0"/>
              <a:t>EmailAddress</a:t>
            </a:r>
            <a:r>
              <a:rPr lang="en-US" sz="1300" dirty="0" smtClean="0"/>
              <a:t>"&gt;</a:t>
            </a:r>
          </a:p>
          <a:p>
            <a:r>
              <a:rPr lang="en-US" sz="1300" dirty="0" smtClean="0"/>
              <a:t>    &lt;</a:t>
            </a:r>
            <a:r>
              <a:rPr lang="en-US" sz="1300" dirty="0" err="1" smtClean="0"/>
              <a:t>AttributeValue</a:t>
            </a:r>
            <a:r>
              <a:rPr lang="en-US" sz="1300" dirty="0" smtClean="0"/>
              <a:t>&gt;hannah.short08@gmail.com&lt;/</a:t>
            </a:r>
            <a:r>
              <a:rPr lang="en-US" sz="1300" dirty="0" err="1" smtClean="0"/>
              <a:t>AttributeValue</a:t>
            </a:r>
            <a:r>
              <a:rPr lang="en-US" sz="1300" dirty="0" smtClean="0"/>
              <a:t>&gt;</a:t>
            </a:r>
          </a:p>
          <a:p>
            <a:r>
              <a:rPr lang="en-US" sz="1300" dirty="0" smtClean="0"/>
              <a:t>  &lt;/Attribute&gt;</a:t>
            </a:r>
          </a:p>
          <a:p>
            <a:r>
              <a:rPr lang="en-US" sz="1300" dirty="0"/>
              <a:t> </a:t>
            </a:r>
            <a:r>
              <a:rPr lang="en-US" sz="1300" dirty="0" smtClean="0"/>
              <a:t> </a:t>
            </a:r>
            <a:r>
              <a:rPr lang="en-US" sz="1300" b="1" dirty="0" smtClean="0">
                <a:solidFill>
                  <a:srgbClr val="FF6600"/>
                </a:solidFill>
              </a:rPr>
              <a:t>&lt;Attribute Name=“</a:t>
            </a:r>
            <a:r>
              <a:rPr lang="en-US" sz="1300" b="1" dirty="0" err="1" smtClean="0">
                <a:solidFill>
                  <a:srgbClr val="FF6600"/>
                </a:solidFill>
              </a:rPr>
              <a:t>CommonName</a:t>
            </a:r>
            <a:r>
              <a:rPr lang="en-US" sz="1300" b="1" dirty="0" smtClean="0">
                <a:solidFill>
                  <a:srgbClr val="FF6600"/>
                </a:solidFill>
              </a:rPr>
              <a:t>"&gt;</a:t>
            </a:r>
          </a:p>
          <a:p>
            <a:r>
              <a:rPr lang="en-US" sz="1300" b="1" dirty="0" smtClean="0">
                <a:solidFill>
                  <a:srgbClr val="FF6600"/>
                </a:solidFill>
              </a:rPr>
              <a:t>    &lt;</a:t>
            </a:r>
            <a:r>
              <a:rPr lang="en-US" sz="1300" b="1" dirty="0" err="1" smtClean="0">
                <a:solidFill>
                  <a:srgbClr val="FF6600"/>
                </a:solidFill>
              </a:rPr>
              <a:t>AttributeValue</a:t>
            </a:r>
            <a:r>
              <a:rPr lang="en-US" sz="1300" b="1" dirty="0" smtClean="0">
                <a:solidFill>
                  <a:srgbClr val="FF6600"/>
                </a:solidFill>
              </a:rPr>
              <a:t>&gt;</a:t>
            </a:r>
            <a:r>
              <a:rPr lang="en-US" sz="1300" b="1" dirty="0" err="1" smtClean="0">
                <a:solidFill>
                  <a:srgbClr val="FF6600"/>
                </a:solidFill>
              </a:rPr>
              <a:t>jsmith</a:t>
            </a:r>
            <a:r>
              <a:rPr lang="en-US" sz="1300" b="1" dirty="0" smtClean="0">
                <a:solidFill>
                  <a:srgbClr val="FF6600"/>
                </a:solidFill>
              </a:rPr>
              <a:t>&lt;/</a:t>
            </a:r>
            <a:r>
              <a:rPr lang="en-US" sz="1300" b="1" dirty="0" err="1" smtClean="0">
                <a:solidFill>
                  <a:srgbClr val="FF6600"/>
                </a:solidFill>
              </a:rPr>
              <a:t>AttributeValue</a:t>
            </a:r>
            <a:r>
              <a:rPr lang="en-US" sz="1300" b="1" dirty="0" smtClean="0">
                <a:solidFill>
                  <a:srgbClr val="FF6600"/>
                </a:solidFill>
              </a:rPr>
              <a:t>&gt;</a:t>
            </a:r>
          </a:p>
          <a:p>
            <a:r>
              <a:rPr lang="en-US" sz="1300" b="1" dirty="0" smtClean="0">
                <a:solidFill>
                  <a:srgbClr val="FF6600"/>
                </a:solidFill>
              </a:rPr>
              <a:t>  &lt;/Attribute&gt;</a:t>
            </a:r>
          </a:p>
          <a:p>
            <a:r>
              <a:rPr lang="en-US" sz="1300" dirty="0" smtClean="0"/>
              <a:t>&lt;/</a:t>
            </a:r>
            <a:r>
              <a:rPr lang="en-US" sz="1300" dirty="0" err="1" smtClean="0"/>
              <a:t>AttributeStatement</a:t>
            </a:r>
            <a:r>
              <a:rPr lang="en-US" sz="1300" dirty="0" smtClean="0"/>
              <a:t>&gt;</a:t>
            </a:r>
            <a:endParaRPr lang="en-US" sz="1300" dirty="0"/>
          </a:p>
        </p:txBody>
      </p:sp>
      <p:sp>
        <p:nvSpPr>
          <p:cNvPr id="6" name="Rectangle 5"/>
          <p:cNvSpPr/>
          <p:nvPr/>
        </p:nvSpPr>
        <p:spPr>
          <a:xfrm>
            <a:off x="6403391" y="3575664"/>
            <a:ext cx="5232246" cy="2350335"/>
          </a:xfrm>
          <a:prstGeom prst="rect">
            <a:avLst/>
          </a:prstGeom>
          <a:ln>
            <a:solidFill>
              <a:srgbClr val="003F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00" dirty="0" smtClean="0"/>
              <a:t>&lt;Record&gt;</a:t>
            </a:r>
          </a:p>
          <a:p>
            <a:r>
              <a:rPr lang="en-US" sz="1300" dirty="0"/>
              <a:t> </a:t>
            </a:r>
            <a:r>
              <a:rPr lang="en-US" sz="1300" dirty="0" smtClean="0"/>
              <a:t> &lt;Personal information /&gt;</a:t>
            </a:r>
          </a:p>
          <a:p>
            <a:r>
              <a:rPr lang="en-US" sz="1300" dirty="0"/>
              <a:t> </a:t>
            </a:r>
            <a:r>
              <a:rPr lang="en-US" sz="1300" dirty="0" smtClean="0"/>
              <a:t> &lt;Certificates /&gt;</a:t>
            </a:r>
          </a:p>
          <a:p>
            <a:r>
              <a:rPr lang="en-US" sz="1300" dirty="0" smtClean="0"/>
              <a:t>  &lt;Groups and Roles /&gt;</a:t>
            </a:r>
          </a:p>
          <a:p>
            <a:r>
              <a:rPr lang="en-US" sz="1300" dirty="0" smtClean="0"/>
              <a:t>  &lt;Attributes &gt;</a:t>
            </a:r>
          </a:p>
          <a:p>
            <a:r>
              <a:rPr lang="en-US" sz="1300" b="1" dirty="0" smtClean="0">
                <a:solidFill>
                  <a:srgbClr val="FF6600"/>
                </a:solidFill>
              </a:rPr>
              <a:t>    &lt;Attribute Name=“nickname"&gt;</a:t>
            </a:r>
          </a:p>
          <a:p>
            <a:r>
              <a:rPr lang="en-US" sz="1300" b="1" dirty="0" smtClean="0">
                <a:solidFill>
                  <a:srgbClr val="FF6600"/>
                </a:solidFill>
              </a:rPr>
              <a:t>      &lt;</a:t>
            </a:r>
            <a:r>
              <a:rPr lang="en-US" sz="1300" b="1" dirty="0" err="1" smtClean="0">
                <a:solidFill>
                  <a:srgbClr val="FF6600"/>
                </a:solidFill>
              </a:rPr>
              <a:t>AttributeValue</a:t>
            </a:r>
            <a:r>
              <a:rPr lang="en-US" sz="1300" b="1" dirty="0" smtClean="0">
                <a:solidFill>
                  <a:srgbClr val="FF6600"/>
                </a:solidFill>
              </a:rPr>
              <a:t>&gt;</a:t>
            </a:r>
            <a:r>
              <a:rPr lang="en-US" sz="1300" b="1" dirty="0" err="1" smtClean="0">
                <a:solidFill>
                  <a:srgbClr val="FF6600"/>
                </a:solidFill>
              </a:rPr>
              <a:t>jsmith</a:t>
            </a:r>
            <a:r>
              <a:rPr lang="en-US" sz="1300" b="1" dirty="0" smtClean="0">
                <a:solidFill>
                  <a:srgbClr val="FF6600"/>
                </a:solidFill>
              </a:rPr>
              <a:t>&lt;/</a:t>
            </a:r>
            <a:r>
              <a:rPr lang="en-US" sz="1300" b="1" dirty="0" err="1" smtClean="0">
                <a:solidFill>
                  <a:srgbClr val="FF6600"/>
                </a:solidFill>
              </a:rPr>
              <a:t>AttributeValue</a:t>
            </a:r>
            <a:r>
              <a:rPr lang="en-US" sz="1300" b="1" dirty="0" smtClean="0">
                <a:solidFill>
                  <a:srgbClr val="FF6600"/>
                </a:solidFill>
              </a:rPr>
              <a:t>&gt;</a:t>
            </a:r>
          </a:p>
          <a:p>
            <a:r>
              <a:rPr lang="en-US" sz="1300" b="1" dirty="0" smtClean="0">
                <a:solidFill>
                  <a:srgbClr val="FF6600"/>
                </a:solidFill>
              </a:rPr>
              <a:t>    &lt;/Attribute&gt;</a:t>
            </a:r>
          </a:p>
          <a:p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 &lt;/Attributes&gt;</a:t>
            </a:r>
          </a:p>
          <a:p>
            <a:r>
              <a:rPr lang="en-US" sz="1300" dirty="0" smtClean="0"/>
              <a:t>&lt;/Record&gt;</a:t>
            </a:r>
            <a:endParaRPr lang="en-US" sz="1300" dirty="0"/>
          </a:p>
        </p:txBody>
      </p:sp>
      <p:sp>
        <p:nvSpPr>
          <p:cNvPr id="7" name="TextBox 6"/>
          <p:cNvSpPr txBox="1"/>
          <p:nvPr/>
        </p:nvSpPr>
        <p:spPr>
          <a:xfrm>
            <a:off x="4327878" y="3676530"/>
            <a:ext cx="1651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SAML Assertion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894303" y="3645103"/>
            <a:ext cx="1485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VOMS Record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7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605132"/>
              </p:ext>
            </p:extLst>
          </p:nvPr>
        </p:nvGraphicFramePr>
        <p:xfrm>
          <a:off x="444502" y="1439333"/>
          <a:ext cx="10909300" cy="4737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7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eduGAIN provides a pool of users from which we can select those we trust via Sirtfi</a:t>
            </a:r>
          </a:p>
          <a:p>
            <a:r>
              <a:rPr lang="en-US" dirty="0" smtClean="0"/>
              <a:t>Command line solutions are around the corner and a prototype service, </a:t>
            </a:r>
            <a:r>
              <a:rPr lang="en-US" dirty="0" err="1" smtClean="0"/>
              <a:t>Educert</a:t>
            </a:r>
            <a:r>
              <a:rPr lang="en-US" dirty="0" smtClean="0"/>
              <a:t>, is a viable lightweight option</a:t>
            </a:r>
          </a:p>
          <a:p>
            <a:r>
              <a:rPr lang="en-US" dirty="0" smtClean="0"/>
              <a:t>VOMS registration without user certificates is the next milestone but deployment can begin in parallel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372" y="3213555"/>
            <a:ext cx="6343516" cy="2657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69697" y="5949306"/>
            <a:ext cx="1014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 </a:t>
            </a:r>
            <a:r>
              <a:rPr lang="en-US" dirty="0">
                <a:hlinkClick r:id="rId3"/>
              </a:rPr>
              <a:t>https://espace.cern.ch/authentication/CERN%20Authentication/WLCG%20Federated%</a:t>
            </a:r>
            <a:r>
              <a:rPr lang="en-US" dirty="0" smtClean="0">
                <a:hlinkClick r:id="rId3"/>
              </a:rPr>
              <a:t>20Access.aspx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46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763166" y="4113540"/>
            <a:ext cx="4445529" cy="808655"/>
          </a:xfrm>
        </p:spPr>
        <p:txBody>
          <a:bodyPr>
            <a:normAutofit/>
          </a:bodyPr>
          <a:lstStyle/>
          <a:p>
            <a:r>
              <a:rPr lang="en-GB" dirty="0" smtClean="0"/>
              <a:t>hannah.short@cern.ch</a:t>
            </a:r>
          </a:p>
          <a:p>
            <a:r>
              <a:rPr lang="en-GB" i="1" dirty="0" smtClean="0"/>
              <a:t>davidg@nikhef.nl</a:t>
            </a:r>
            <a:endParaRPr lang="en-GB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5454112" cy="4737633"/>
          </a:xfrm>
        </p:spPr>
        <p:txBody>
          <a:bodyPr/>
          <a:lstStyle/>
          <a:p>
            <a:r>
              <a:rPr lang="en-US" dirty="0" smtClean="0"/>
              <a:t>The ability to log in to a service using an identity managed by a separate </a:t>
            </a:r>
            <a:r>
              <a:rPr lang="en-US" dirty="0" err="1" smtClean="0"/>
              <a:t>organisation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eduGAIN ‘is’ the international group of services and identity providers using Federated Login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Has become common practice within Research and Education </a:t>
            </a:r>
            <a:br>
              <a:rPr lang="en-US" dirty="0" smtClean="0"/>
            </a:br>
            <a:r>
              <a:rPr lang="en-US" dirty="0" smtClean="0"/>
              <a:t>for access to web-based services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Federated Access?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690" y="1403770"/>
            <a:ext cx="4585939" cy="4829636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6232813" y="5364406"/>
            <a:ext cx="4896017" cy="1036115"/>
          </a:xfrm>
          <a:prstGeom prst="frame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1" y="1439333"/>
            <a:ext cx="5868749" cy="4903101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To use WLCG you must possess a personal digital certificate from a </a:t>
            </a:r>
            <a:r>
              <a:rPr lang="en-US" dirty="0" smtClean="0"/>
              <a:t>Certification </a:t>
            </a:r>
            <a:r>
              <a:rPr lang="en-US" dirty="0"/>
              <a:t>Authority (CA) </a:t>
            </a:r>
            <a:r>
              <a:rPr lang="en-US" dirty="0" err="1"/>
              <a:t>recognised</a:t>
            </a:r>
            <a:r>
              <a:rPr lang="en-US" dirty="0"/>
              <a:t> by </a:t>
            </a:r>
            <a:r>
              <a:rPr lang="en-US" dirty="0" smtClean="0"/>
              <a:t>WLCG” [1]</a:t>
            </a:r>
          </a:p>
          <a:p>
            <a:endParaRPr lang="en-US" dirty="0" smtClean="0"/>
          </a:p>
          <a:p>
            <a:r>
              <a:rPr lang="en-US" dirty="0" smtClean="0"/>
              <a:t>End users own and manage these certificates</a:t>
            </a:r>
          </a:p>
          <a:p>
            <a:pPr lvl="1"/>
            <a:r>
              <a:rPr lang="en-US" dirty="0" smtClean="0"/>
              <a:t>Certificate renewal</a:t>
            </a:r>
          </a:p>
          <a:p>
            <a:pPr lvl="1"/>
            <a:r>
              <a:rPr lang="en-US" dirty="0" smtClean="0"/>
              <a:t>Grid Proxy Certificate generation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Users then enroll in ‘VOMS’ using this certificate</a:t>
            </a:r>
          </a:p>
          <a:p>
            <a:endParaRPr lang="en-US" dirty="0" smtClean="0"/>
          </a:p>
          <a:p>
            <a:r>
              <a:rPr lang="en-US" dirty="0" smtClean="0"/>
              <a:t>VOMS defines roles and groups </a:t>
            </a:r>
            <a:br>
              <a:rPr lang="en-US" dirty="0" smtClean="0"/>
            </a:br>
            <a:r>
              <a:rPr lang="en-US" dirty="0" smtClean="0"/>
              <a:t>for additional </a:t>
            </a:r>
            <a:r>
              <a:rPr lang="en-US" dirty="0" err="1" smtClean="0"/>
              <a:t>authorisation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expressed as attribute certificates</a:t>
            </a:r>
            <a:br>
              <a:rPr lang="en-US" i="1" dirty="0" smtClean="0"/>
            </a:br>
            <a:r>
              <a:rPr lang="en-US" i="1" dirty="0" smtClean="0"/>
              <a:t>embedded in ‘RFC3820’ proxy certificates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and </a:t>
            </a:r>
            <a:r>
              <a:rPr lang="en-US" dirty="0" err="1" smtClean="0"/>
              <a:t>Authorisation</a:t>
            </a:r>
            <a:r>
              <a:rPr lang="en-US" dirty="0" smtClean="0"/>
              <a:t> at WLCG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28801" y="6407508"/>
            <a:ext cx="8405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 </a:t>
            </a:r>
            <a:r>
              <a:rPr lang="en-US" dirty="0">
                <a:hlinkClick r:id="rId2"/>
              </a:rPr>
              <a:t>http://wlcg.web.cern.ch/getting-started/</a:t>
            </a:r>
            <a:r>
              <a:rPr lang="en-US" dirty="0" smtClean="0">
                <a:hlinkClick r:id="rId2"/>
              </a:rPr>
              <a:t>certificates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240" y="1612996"/>
            <a:ext cx="4758708" cy="264844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268831" y="4879771"/>
            <a:ext cx="4060518" cy="914400"/>
          </a:xfrm>
          <a:prstGeom prst="roundRect">
            <a:avLst/>
          </a:prstGeom>
          <a:solidFill>
            <a:srgbClr val="FFFFFF"/>
          </a:solidFill>
          <a:ln>
            <a:solidFill>
              <a:srgbClr val="01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13F5E"/>
                </a:solidFill>
              </a:rPr>
              <a:t>Maybe it’s time for a different approach?</a:t>
            </a:r>
            <a:endParaRPr lang="en-US" dirty="0">
              <a:solidFill>
                <a:srgbClr val="01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4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371200"/>
              </p:ext>
            </p:extLst>
          </p:nvPr>
        </p:nvGraphicFramePr>
        <p:xfrm>
          <a:off x="444502" y="1439333"/>
          <a:ext cx="10909300" cy="4737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5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937355"/>
              </p:ext>
            </p:extLst>
          </p:nvPr>
        </p:nvGraphicFramePr>
        <p:xfrm>
          <a:off x="444502" y="1439333"/>
          <a:ext cx="10909300" cy="4737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WLCG adopt Federated Access?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7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419639"/>
              </p:ext>
            </p:extLst>
          </p:nvPr>
        </p:nvGraphicFramePr>
        <p:xfrm>
          <a:off x="444502" y="1439333"/>
          <a:ext cx="10909300" cy="4737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5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694636"/>
              </p:ext>
            </p:extLst>
          </p:nvPr>
        </p:nvGraphicFramePr>
        <p:xfrm>
          <a:off x="444502" y="1439333"/>
          <a:ext cx="10909300" cy="4737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WLCG need from Federated Access?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44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AA3960-760A-4B61-8C8B-DBF90F37C8C8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8422</TotalTime>
  <Words>1773</Words>
  <Application>Microsoft Office PowerPoint</Application>
  <PresentationFormat>Custom</PresentationFormat>
  <Paragraphs>341</Paragraphs>
  <Slides>34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GEANT Association</vt:lpstr>
      <vt:lpstr>PowerPoint Presentation</vt:lpstr>
      <vt:lpstr>Agenda</vt:lpstr>
      <vt:lpstr>Agenda</vt:lpstr>
      <vt:lpstr>What is Federated Access?</vt:lpstr>
      <vt:lpstr>Authentication and Authorisation at WLCG</vt:lpstr>
      <vt:lpstr>Agenda</vt:lpstr>
      <vt:lpstr>Why should WLCG adopt Federated Access?</vt:lpstr>
      <vt:lpstr>Agenda</vt:lpstr>
      <vt:lpstr>What does WLCG need from Federated Access?</vt:lpstr>
      <vt:lpstr>1. Trusting eduGAIN Users</vt:lpstr>
      <vt:lpstr>1. Sirtfi</vt:lpstr>
      <vt:lpstr>2. Research &amp; Scholarship</vt:lpstr>
      <vt:lpstr>2. Web and Command Line Access</vt:lpstr>
      <vt:lpstr>2. Web and Command Line Access</vt:lpstr>
      <vt:lpstr>2. Web and Command Line Access</vt:lpstr>
      <vt:lpstr>3. VOMS Integration</vt:lpstr>
      <vt:lpstr>3. VOMS Registration – in the WLCG and CERN HR context</vt:lpstr>
      <vt:lpstr>3. VOMS Registration</vt:lpstr>
      <vt:lpstr>Agenda</vt:lpstr>
      <vt:lpstr>Example Services – ATLAS PanDA (Bigpanda)</vt:lpstr>
      <vt:lpstr>Example Service – WebFTS (pilot)</vt:lpstr>
      <vt:lpstr>Agenda</vt:lpstr>
      <vt:lpstr>How can I implement this? – the CERN WLCG prototype</vt:lpstr>
      <vt:lpstr>Components</vt:lpstr>
      <vt:lpstr>Pre-requisites</vt:lpstr>
      <vt:lpstr>How can I implement this?</vt:lpstr>
      <vt:lpstr>Enable SSO</vt:lpstr>
      <vt:lpstr>Create an STS instance</vt:lpstr>
      <vt:lpstr> </vt:lpstr>
      <vt:lpstr> </vt:lpstr>
      <vt:lpstr>Authorise users with VOMS </vt:lpstr>
      <vt:lpstr>Agenda</vt:lpstr>
      <vt:lpstr>Conclusions</vt:lpstr>
      <vt:lpstr>PowerPoint Presentation</vt:lpstr>
    </vt:vector>
  </TitlesOfParts>
  <Company>DANTE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lastModifiedBy>DavidG</cp:lastModifiedBy>
  <cp:revision>172</cp:revision>
  <cp:lastPrinted>2015-05-01T10:30:08Z</cp:lastPrinted>
  <dcterms:created xsi:type="dcterms:W3CDTF">2015-04-29T14:13:57Z</dcterms:created>
  <dcterms:modified xsi:type="dcterms:W3CDTF">2016-09-28T08:04:39Z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